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4"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5143500" cx="9144000"/>
  <p:notesSz cx="6858000" cy="9144000"/>
  <p:embeddedFontLst>
    <p:embeddedFont>
      <p:font typeface="Tahoma"/>
      <p:regular r:id="rId13"/>
      <p:bold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Tahoma-regular.fntdata"/><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4" Type="http://schemas.openxmlformats.org/officeDocument/2006/relationships/font" Target="fonts/Tahoma-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14" name="Shape 14"/>
        <p:cNvGrpSpPr/>
        <p:nvPr/>
      </p:nvGrpSpPr>
      <p:grpSpPr>
        <a:xfrm>
          <a:off x="0" y="0"/>
          <a:ext cx="0" cy="0"/>
          <a:chOff x="0" y="0"/>
          <a:chExt cx="0" cy="0"/>
        </a:xfrm>
      </p:grpSpPr>
      <p:sp>
        <p:nvSpPr>
          <p:cNvPr id="15" name="Shape 15"/>
          <p:cNvSpPr txBox="1"/>
          <p:nvPr>
            <p:ph type="ctrTitle"/>
          </p:nvPr>
        </p:nvSpPr>
        <p:spPr>
          <a:xfrm>
            <a:off x="1997075" y="1095856"/>
            <a:ext cx="6400799" cy="1102500"/>
          </a:xfrm>
          <a:prstGeom prst="rect">
            <a:avLst/>
          </a:prstGeom>
        </p:spPr>
        <p:txBody>
          <a:bodyPr anchorCtr="0" anchor="b" bIns="91425" lIns="91425" rIns="91425" tIns="91425"/>
          <a:lstStyle>
            <a:lvl1pPr lvl="0">
              <a:spcBef>
                <a:spcPts val="0"/>
              </a:spcBef>
              <a:buSzPct val="100000"/>
              <a:defRPr b="1" sz="4800"/>
            </a:lvl1pPr>
            <a:lvl2pPr lvl="1">
              <a:spcBef>
                <a:spcPts val="0"/>
              </a:spcBef>
              <a:buSzPct val="100000"/>
              <a:defRPr b="1" sz="4800"/>
            </a:lvl2pPr>
            <a:lvl3pPr lvl="2">
              <a:spcBef>
                <a:spcPts val="0"/>
              </a:spcBef>
              <a:buSzPct val="100000"/>
              <a:defRPr b="1" sz="4800"/>
            </a:lvl3pPr>
            <a:lvl4pPr lvl="3">
              <a:spcBef>
                <a:spcPts val="0"/>
              </a:spcBef>
              <a:buSzPct val="100000"/>
              <a:defRPr b="1" sz="4800"/>
            </a:lvl4pPr>
            <a:lvl5pPr lvl="4">
              <a:spcBef>
                <a:spcPts val="0"/>
              </a:spcBef>
              <a:buSzPct val="100000"/>
              <a:defRPr b="1" sz="4800"/>
            </a:lvl5pPr>
            <a:lvl6pPr lvl="5">
              <a:spcBef>
                <a:spcPts val="0"/>
              </a:spcBef>
              <a:buSzPct val="100000"/>
              <a:defRPr b="1" sz="4800"/>
            </a:lvl6pPr>
            <a:lvl7pPr lvl="6">
              <a:spcBef>
                <a:spcPts val="0"/>
              </a:spcBef>
              <a:buSzPct val="100000"/>
              <a:defRPr b="1" sz="4800"/>
            </a:lvl7pPr>
            <a:lvl8pPr lvl="7">
              <a:spcBef>
                <a:spcPts val="0"/>
              </a:spcBef>
              <a:buSzPct val="100000"/>
              <a:defRPr b="1" sz="4800"/>
            </a:lvl8pPr>
            <a:lvl9pPr lvl="8">
              <a:spcBef>
                <a:spcPts val="0"/>
              </a:spcBef>
              <a:buSzPct val="100000"/>
              <a:defRPr b="1" sz="4800"/>
            </a:lvl9pPr>
          </a:lstStyle>
          <a:p/>
        </p:txBody>
      </p:sp>
      <p:sp>
        <p:nvSpPr>
          <p:cNvPr id="16" name="Shape 16"/>
          <p:cNvSpPr txBox="1"/>
          <p:nvPr>
            <p:ph idx="1" type="subTitle"/>
          </p:nvPr>
        </p:nvSpPr>
        <p:spPr>
          <a:xfrm>
            <a:off x="1997075" y="2251802"/>
            <a:ext cx="6400799" cy="871800"/>
          </a:xfrm>
          <a:prstGeom prst="rect">
            <a:avLst/>
          </a:prstGeom>
        </p:spPr>
        <p:txBody>
          <a:bodyPr anchorCtr="0" anchor="t" bIns="91425" lIns="91425" rIns="91425" tIns="91425"/>
          <a:lstStyle>
            <a:lvl1pPr lvl="0">
              <a:spcBef>
                <a:spcPts val="0"/>
              </a:spcBef>
              <a:buClr>
                <a:srgbClr val="FFFFFF"/>
              </a:buClr>
              <a:buNone/>
              <a:defRPr>
                <a:solidFill>
                  <a:srgbClr val="FFFFFF"/>
                </a:solidFill>
              </a:defRPr>
            </a:lvl1pPr>
            <a:lvl2pPr lvl="1">
              <a:spcBef>
                <a:spcPts val="0"/>
              </a:spcBef>
              <a:buClr>
                <a:srgbClr val="FFFFFF"/>
              </a:buClr>
              <a:buSzPct val="100000"/>
              <a:buNone/>
              <a:defRPr sz="3200">
                <a:solidFill>
                  <a:srgbClr val="FFFFFF"/>
                </a:solidFill>
              </a:defRPr>
            </a:lvl2pPr>
            <a:lvl3pPr lvl="2">
              <a:spcBef>
                <a:spcPts val="0"/>
              </a:spcBef>
              <a:buClr>
                <a:srgbClr val="FFFFFF"/>
              </a:buClr>
              <a:buSzPct val="100000"/>
              <a:buNone/>
              <a:defRPr sz="3200">
                <a:solidFill>
                  <a:srgbClr val="FFFFFF"/>
                </a:solidFill>
              </a:defRPr>
            </a:lvl3pPr>
            <a:lvl4pPr lvl="3">
              <a:spcBef>
                <a:spcPts val="0"/>
              </a:spcBef>
              <a:buClr>
                <a:srgbClr val="FFFFFF"/>
              </a:buClr>
              <a:buSzPct val="100000"/>
              <a:buNone/>
              <a:defRPr sz="3200">
                <a:solidFill>
                  <a:srgbClr val="FFFFFF"/>
                </a:solidFill>
              </a:defRPr>
            </a:lvl4pPr>
            <a:lvl5pPr lvl="4">
              <a:spcBef>
                <a:spcPts val="0"/>
              </a:spcBef>
              <a:buClr>
                <a:srgbClr val="FFFFFF"/>
              </a:buClr>
              <a:buSzPct val="100000"/>
              <a:buNone/>
              <a:defRPr sz="3200">
                <a:solidFill>
                  <a:srgbClr val="FFFFFF"/>
                </a:solidFill>
              </a:defRPr>
            </a:lvl5pPr>
            <a:lvl6pPr lvl="5">
              <a:spcBef>
                <a:spcPts val="0"/>
              </a:spcBef>
              <a:buClr>
                <a:srgbClr val="FFFFFF"/>
              </a:buClr>
              <a:buSzPct val="100000"/>
              <a:buNone/>
              <a:defRPr sz="3200">
                <a:solidFill>
                  <a:srgbClr val="FFFFFF"/>
                </a:solidFill>
              </a:defRPr>
            </a:lvl6pPr>
            <a:lvl7pPr lvl="6">
              <a:spcBef>
                <a:spcPts val="0"/>
              </a:spcBef>
              <a:buClr>
                <a:srgbClr val="FFFFFF"/>
              </a:buClr>
              <a:buSzPct val="100000"/>
              <a:buNone/>
              <a:defRPr sz="3200">
                <a:solidFill>
                  <a:srgbClr val="FFFFFF"/>
                </a:solidFill>
              </a:defRPr>
            </a:lvl7pPr>
            <a:lvl8pPr lvl="7">
              <a:spcBef>
                <a:spcPts val="0"/>
              </a:spcBef>
              <a:buClr>
                <a:srgbClr val="FFFFFF"/>
              </a:buClr>
              <a:buSzPct val="100000"/>
              <a:buNone/>
              <a:defRPr sz="3200">
                <a:solidFill>
                  <a:srgbClr val="FFFFFF"/>
                </a:solidFill>
              </a:defRPr>
            </a:lvl8pPr>
            <a:lvl9pPr lvl="8">
              <a:spcBef>
                <a:spcPts val="0"/>
              </a:spcBef>
              <a:buClr>
                <a:srgbClr val="FFFFFF"/>
              </a:buClr>
              <a:buSzPct val="100000"/>
              <a:buNone/>
              <a:defRPr sz="3200">
                <a:solidFill>
                  <a:srgbClr val="FFFFFF"/>
                </a:solidFill>
              </a:defRPr>
            </a:lvl9pPr>
          </a:lstStyle>
          <a:p/>
        </p:txBody>
      </p:sp>
      <p:sp>
        <p:nvSpPr>
          <p:cNvPr id="17" name="Shape 17"/>
          <p:cNvSpPr/>
          <p:nvPr/>
        </p:nvSpPr>
        <p:spPr>
          <a:xfrm>
            <a:off x="0" y="0"/>
            <a:ext cx="3135299" cy="5143499"/>
          </a:xfrm>
          <a:prstGeom prst="rect">
            <a:avLst/>
          </a:prstGeom>
          <a:noFill/>
          <a:ln>
            <a:noFill/>
          </a:ln>
        </p:spPr>
        <p:txBody>
          <a:bodyPr anchorCtr="0" anchor="t" bIns="45700" lIns="91425" rIns="91425" tIns="45700">
            <a:noAutofit/>
          </a:bodyPr>
          <a:lstStyle/>
          <a:p>
            <a:pPr lvl="0">
              <a:spcBef>
                <a:spcPts val="0"/>
              </a:spcBef>
              <a:buNone/>
            </a:pPr>
            <a:r>
              <a:t/>
            </a:r>
            <a:endParaRPr/>
          </a:p>
        </p:txBody>
      </p:sp>
      <p:sp>
        <p:nvSpPr>
          <p:cNvPr id="18" name="Shape 18"/>
          <p:cNvSpPr/>
          <p:nvPr/>
        </p:nvSpPr>
        <p:spPr>
          <a:xfrm>
            <a:off x="3175" y="0"/>
            <a:ext cx="635000" cy="609600"/>
          </a:xfrm>
          <a:custGeom>
            <a:pathLst>
              <a:path extrusionOk="0" h="512" w="400">
                <a:moveTo>
                  <a:pt x="400" y="512"/>
                </a:moveTo>
                <a:lnTo>
                  <a:pt x="2" y="0"/>
                </a:lnTo>
                <a:lnTo>
                  <a:pt x="0" y="0"/>
                </a:lnTo>
                <a:lnTo>
                  <a:pt x="0" y="512"/>
                </a:lnTo>
                <a:lnTo>
                  <a:pt x="400" y="512"/>
                </a:lnTo>
                <a:close/>
              </a:path>
            </a:pathLst>
          </a:custGeom>
          <a:gradFill>
            <a:gsLst>
              <a:gs pos="0">
                <a:srgbClr val="FFD700"/>
              </a:gs>
              <a:gs pos="54000">
                <a:srgbClr val="FFD700"/>
              </a:gs>
              <a:gs pos="98000">
                <a:srgbClr val="FFF7A9"/>
              </a:gs>
              <a:gs pos="100000">
                <a:srgbClr val="FFF100"/>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19" name="Shape 19"/>
          <p:cNvSpPr/>
          <p:nvPr/>
        </p:nvSpPr>
        <p:spPr>
          <a:xfrm>
            <a:off x="3175" y="1916906"/>
            <a:ext cx="635000" cy="611981"/>
          </a:xfrm>
          <a:custGeom>
            <a:pathLst>
              <a:path extrusionOk="0" h="514" w="400">
                <a:moveTo>
                  <a:pt x="400" y="0"/>
                </a:moveTo>
                <a:lnTo>
                  <a:pt x="0" y="0"/>
                </a:lnTo>
                <a:lnTo>
                  <a:pt x="0" y="514"/>
                </a:lnTo>
                <a:lnTo>
                  <a:pt x="2" y="514"/>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20" name="Shape 20"/>
          <p:cNvSpPr/>
          <p:nvPr/>
        </p:nvSpPr>
        <p:spPr>
          <a:xfrm>
            <a:off x="3175" y="1307306"/>
            <a:ext cx="635000" cy="609600"/>
          </a:xfrm>
          <a:custGeom>
            <a:pathLst>
              <a:path extrusionOk="0" h="512" w="40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21" name="Shape 21"/>
          <p:cNvSpPr/>
          <p:nvPr/>
        </p:nvSpPr>
        <p:spPr>
          <a:xfrm>
            <a:off x="152400" y="1307306"/>
            <a:ext cx="1317625" cy="609600"/>
          </a:xfrm>
          <a:custGeom>
            <a:pathLst>
              <a:path extrusionOk="0" h="512" w="83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22" name="Shape 22"/>
          <p:cNvSpPr/>
          <p:nvPr/>
        </p:nvSpPr>
        <p:spPr>
          <a:xfrm>
            <a:off x="152400" y="3226593"/>
            <a:ext cx="1317625" cy="609600"/>
          </a:xfrm>
          <a:custGeom>
            <a:pathLst>
              <a:path extrusionOk="0" h="512" w="830">
                <a:moveTo>
                  <a:pt x="830" y="0"/>
                </a:moveTo>
                <a:lnTo>
                  <a:pt x="398" y="0"/>
                </a:lnTo>
                <a:lnTo>
                  <a:pt x="0" y="512"/>
                </a:lnTo>
                <a:lnTo>
                  <a:pt x="432" y="512"/>
                </a:lnTo>
                <a:lnTo>
                  <a:pt x="83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23" name="Shape 23"/>
          <p:cNvSpPr/>
          <p:nvPr/>
        </p:nvSpPr>
        <p:spPr>
          <a:xfrm>
            <a:off x="152400" y="2614612"/>
            <a:ext cx="1317625" cy="611981"/>
          </a:xfrm>
          <a:custGeom>
            <a:pathLst>
              <a:path extrusionOk="0" h="514" w="830">
                <a:moveTo>
                  <a:pt x="432" y="0"/>
                </a:moveTo>
                <a:lnTo>
                  <a:pt x="0" y="0"/>
                </a:lnTo>
                <a:lnTo>
                  <a:pt x="398" y="514"/>
                </a:lnTo>
                <a:lnTo>
                  <a:pt x="830" y="514"/>
                </a:lnTo>
                <a:lnTo>
                  <a:pt x="432" y="0"/>
                </a:lnTo>
                <a:close/>
              </a:path>
            </a:pathLst>
          </a:custGeom>
          <a:gradFill>
            <a:gsLst>
              <a:gs pos="0">
                <a:srgbClr val="AAAAAA"/>
              </a:gs>
              <a:gs pos="54000">
                <a:srgbClr val="AAAAAA"/>
              </a:gs>
              <a:gs pos="98000">
                <a:srgbClr val="D2D2D2"/>
              </a:gs>
              <a:gs pos="100000">
                <a:srgbClr val="B9B9B9"/>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24" name="Shape 24"/>
          <p:cNvSpPr/>
          <p:nvPr/>
        </p:nvSpPr>
        <p:spPr>
          <a:xfrm>
            <a:off x="984250" y="2614612"/>
            <a:ext cx="1322387" cy="611981"/>
          </a:xfrm>
          <a:custGeom>
            <a:pathLst>
              <a:path extrusionOk="0" h="514" w="833">
                <a:moveTo>
                  <a:pt x="399" y="514"/>
                </a:moveTo>
                <a:lnTo>
                  <a:pt x="833" y="514"/>
                </a:lnTo>
                <a:lnTo>
                  <a:pt x="435" y="0"/>
                </a:lnTo>
                <a:lnTo>
                  <a:pt x="0" y="0"/>
                </a:lnTo>
                <a:lnTo>
                  <a:pt x="399" y="514"/>
                </a:lnTo>
                <a:close/>
              </a:path>
            </a:pathLst>
          </a:custGeom>
          <a:gradFill>
            <a:gsLst>
              <a:gs pos="0">
                <a:srgbClr val="FFD700"/>
              </a:gs>
              <a:gs pos="54000">
                <a:srgbClr val="FFD700"/>
              </a:gs>
              <a:gs pos="98000">
                <a:srgbClr val="FFF7A9"/>
              </a:gs>
              <a:gs pos="100000">
                <a:srgbClr val="FFF100"/>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25" name="Shape 25"/>
          <p:cNvSpPr/>
          <p:nvPr/>
        </p:nvSpPr>
        <p:spPr>
          <a:xfrm>
            <a:off x="3175" y="2614612"/>
            <a:ext cx="635000" cy="611981"/>
          </a:xfrm>
          <a:custGeom>
            <a:pathLst>
              <a:path extrusionOk="0" h="514" w="40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26" name="Shape 26"/>
          <p:cNvSpPr/>
          <p:nvPr/>
        </p:nvSpPr>
        <p:spPr>
          <a:xfrm>
            <a:off x="984250" y="4533900"/>
            <a:ext cx="1322387" cy="609600"/>
          </a:xfrm>
          <a:custGeom>
            <a:pathLst>
              <a:path extrusionOk="0" h="512" w="833">
                <a:moveTo>
                  <a:pt x="399" y="0"/>
                </a:moveTo>
                <a:lnTo>
                  <a:pt x="0" y="512"/>
                </a:lnTo>
                <a:lnTo>
                  <a:pt x="435" y="512"/>
                </a:lnTo>
                <a:lnTo>
                  <a:pt x="833" y="0"/>
                </a:lnTo>
                <a:lnTo>
                  <a:pt x="399" y="0"/>
                </a:lnTo>
                <a:close/>
              </a:path>
            </a:pathLst>
          </a:custGeom>
          <a:gradFill>
            <a:gsLst>
              <a:gs pos="0">
                <a:srgbClr val="0090DA"/>
              </a:gs>
              <a:gs pos="54000">
                <a:srgbClr val="0090DA"/>
              </a:gs>
              <a:gs pos="98000">
                <a:srgbClr val="2BC4F3"/>
              </a:gs>
              <a:gs pos="100000">
                <a:srgbClr val="00AEEE"/>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27" name="Shape 27"/>
          <p:cNvSpPr/>
          <p:nvPr/>
        </p:nvSpPr>
        <p:spPr>
          <a:xfrm>
            <a:off x="984250" y="3924300"/>
            <a:ext cx="1322387" cy="609600"/>
          </a:xfrm>
          <a:custGeom>
            <a:pathLst>
              <a:path extrusionOk="0" h="512" w="833">
                <a:moveTo>
                  <a:pt x="435" y="0"/>
                </a:moveTo>
                <a:lnTo>
                  <a:pt x="0" y="0"/>
                </a:lnTo>
                <a:lnTo>
                  <a:pt x="399" y="512"/>
                </a:lnTo>
                <a:lnTo>
                  <a:pt x="833" y="512"/>
                </a:lnTo>
                <a:lnTo>
                  <a:pt x="435" y="0"/>
                </a:lnTo>
                <a:close/>
              </a:path>
            </a:pathLst>
          </a:custGeom>
          <a:gradFill>
            <a:gsLst>
              <a:gs pos="0">
                <a:srgbClr val="AAAAAA"/>
              </a:gs>
              <a:gs pos="54000">
                <a:srgbClr val="AAAAAA"/>
              </a:gs>
              <a:gs pos="98000">
                <a:srgbClr val="D2D2D2"/>
              </a:gs>
              <a:gs pos="100000">
                <a:srgbClr val="B9B9B9"/>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28" name="Shape 28"/>
          <p:cNvSpPr/>
          <p:nvPr/>
        </p:nvSpPr>
        <p:spPr>
          <a:xfrm>
            <a:off x="1820863" y="3924300"/>
            <a:ext cx="1317625" cy="609600"/>
          </a:xfrm>
          <a:custGeom>
            <a:pathLst>
              <a:path extrusionOk="0" h="512" w="830">
                <a:moveTo>
                  <a:pt x="434" y="0"/>
                </a:moveTo>
                <a:lnTo>
                  <a:pt x="0" y="0"/>
                </a:lnTo>
                <a:lnTo>
                  <a:pt x="398" y="512"/>
                </a:lnTo>
                <a:lnTo>
                  <a:pt x="830" y="512"/>
                </a:lnTo>
                <a:lnTo>
                  <a:pt x="434" y="0"/>
                </a:lnTo>
                <a:close/>
              </a:path>
            </a:pathLst>
          </a:custGeom>
          <a:gradFill>
            <a:gsLst>
              <a:gs pos="0">
                <a:srgbClr val="FFD700"/>
              </a:gs>
              <a:gs pos="54000">
                <a:srgbClr val="FFD700"/>
              </a:gs>
              <a:gs pos="98000">
                <a:srgbClr val="FFF7A9"/>
              </a:gs>
              <a:gs pos="100000">
                <a:srgbClr val="FFF100"/>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29" name="Shape 29"/>
          <p:cNvSpPr/>
          <p:nvPr/>
        </p:nvSpPr>
        <p:spPr>
          <a:xfrm>
            <a:off x="3175" y="609600"/>
            <a:ext cx="635000" cy="609600"/>
          </a:xfrm>
          <a:custGeom>
            <a:pathLst>
              <a:path extrusionOk="0" h="512" w="40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30" name="Shape 30"/>
          <p:cNvSpPr/>
          <p:nvPr/>
        </p:nvSpPr>
        <p:spPr>
          <a:xfrm>
            <a:off x="152400" y="1916906"/>
            <a:ext cx="1317625" cy="611981"/>
          </a:xfrm>
          <a:custGeom>
            <a:pathLst>
              <a:path extrusionOk="0" h="514" w="830">
                <a:moveTo>
                  <a:pt x="0" y="514"/>
                </a:moveTo>
                <a:lnTo>
                  <a:pt x="432" y="514"/>
                </a:lnTo>
                <a:lnTo>
                  <a:pt x="830" y="0"/>
                </a:lnTo>
                <a:lnTo>
                  <a:pt x="398" y="0"/>
                </a:lnTo>
                <a:lnTo>
                  <a:pt x="0" y="514"/>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31" name="Shape 31"/>
          <p:cNvSpPr/>
          <p:nvPr/>
        </p:nvSpPr>
        <p:spPr>
          <a:xfrm>
            <a:off x="984250" y="3226593"/>
            <a:ext cx="1322387" cy="609600"/>
          </a:xfrm>
          <a:custGeom>
            <a:pathLst>
              <a:path extrusionOk="0" h="512" w="833">
                <a:moveTo>
                  <a:pt x="0" y="512"/>
                </a:moveTo>
                <a:lnTo>
                  <a:pt x="435" y="512"/>
                </a:lnTo>
                <a:lnTo>
                  <a:pt x="833" y="0"/>
                </a:lnTo>
                <a:lnTo>
                  <a:pt x="399" y="0"/>
                </a:lnTo>
                <a:lnTo>
                  <a:pt x="0" y="512"/>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32" name="Shape 32"/>
          <p:cNvSpPr/>
          <p:nvPr/>
        </p:nvSpPr>
        <p:spPr>
          <a:xfrm>
            <a:off x="3175" y="3226593"/>
            <a:ext cx="635000" cy="609600"/>
          </a:xfrm>
          <a:custGeom>
            <a:pathLst>
              <a:path extrusionOk="0" h="512" w="40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33" name="Shape 33"/>
          <p:cNvSpPr/>
          <p:nvPr/>
        </p:nvSpPr>
        <p:spPr>
          <a:xfrm>
            <a:off x="1820863" y="4533900"/>
            <a:ext cx="1317625" cy="609600"/>
          </a:xfrm>
          <a:custGeom>
            <a:pathLst>
              <a:path extrusionOk="0" h="512" w="830">
                <a:moveTo>
                  <a:pt x="398" y="0"/>
                </a:moveTo>
                <a:lnTo>
                  <a:pt x="0" y="512"/>
                </a:lnTo>
                <a:lnTo>
                  <a:pt x="434"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34" name="Shape 34"/>
          <p:cNvSpPr/>
          <p:nvPr/>
        </p:nvSpPr>
        <p:spPr>
          <a:xfrm>
            <a:off x="152400" y="4533900"/>
            <a:ext cx="1317625" cy="609600"/>
          </a:xfrm>
          <a:custGeom>
            <a:pathLst>
              <a:path extrusionOk="0" h="512" w="83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35" name="Shape 35"/>
          <p:cNvSpPr/>
          <p:nvPr/>
        </p:nvSpPr>
        <p:spPr>
          <a:xfrm>
            <a:off x="3175" y="4533900"/>
            <a:ext cx="635000" cy="609600"/>
          </a:xfrm>
          <a:custGeom>
            <a:pathLst>
              <a:path extrusionOk="0" h="512" w="40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36" name="Shape 36"/>
          <p:cNvSpPr/>
          <p:nvPr/>
        </p:nvSpPr>
        <p:spPr>
          <a:xfrm>
            <a:off x="3175" y="3924300"/>
            <a:ext cx="635000" cy="609600"/>
          </a:xfrm>
          <a:custGeom>
            <a:pathLst>
              <a:path extrusionOk="0" h="512" w="40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37" name="Shape 37"/>
          <p:cNvSpPr/>
          <p:nvPr/>
        </p:nvSpPr>
        <p:spPr>
          <a:xfrm>
            <a:off x="152400" y="3924300"/>
            <a:ext cx="1317625" cy="609600"/>
          </a:xfrm>
          <a:custGeom>
            <a:pathLst>
              <a:path extrusionOk="0" h="512" w="83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38" name="Shape 38"/>
          <p:cNvSpPr/>
          <p:nvPr/>
        </p:nvSpPr>
        <p:spPr>
          <a:xfrm>
            <a:off x="7415211" y="0"/>
            <a:ext cx="1555750" cy="612226"/>
          </a:xfrm>
          <a:custGeom>
            <a:pathLst>
              <a:path extrusionOk="0" h="607" w="98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39" name="Shape 39"/>
          <p:cNvSpPr/>
          <p:nvPr/>
        </p:nvSpPr>
        <p:spPr>
          <a:xfrm>
            <a:off x="8397875" y="1310183"/>
            <a:ext cx="746125" cy="610209"/>
          </a:xfrm>
          <a:custGeom>
            <a:pathLst>
              <a:path extrusionOk="0" h="605" w="47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40" name="Shape 40"/>
          <p:cNvSpPr/>
          <p:nvPr/>
        </p:nvSpPr>
        <p:spPr>
          <a:xfrm>
            <a:off x="8397875" y="1920392"/>
            <a:ext cx="746125" cy="610209"/>
          </a:xfrm>
          <a:custGeom>
            <a:pathLst>
              <a:path extrusionOk="0" h="605" w="47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lvl="0">
              <a:spcBef>
                <a:spcPts val="0"/>
              </a:spcBef>
              <a:buNone/>
            </a:pPr>
            <a:r>
              <a:t/>
            </a:r>
            <a:endParaRPr/>
          </a:p>
        </p:txBody>
      </p:sp>
      <p:sp>
        <p:nvSpPr>
          <p:cNvPr id="41" name="Shape 41"/>
          <p:cNvSpPr/>
          <p:nvPr/>
        </p:nvSpPr>
        <p:spPr>
          <a:xfrm>
            <a:off x="8397875" y="2017"/>
            <a:ext cx="746125" cy="610209"/>
          </a:xfrm>
          <a:custGeom>
            <a:pathLst>
              <a:path extrusionOk="0" h="605" w="47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42" name="Shape 42"/>
          <p:cNvSpPr/>
          <p:nvPr/>
        </p:nvSpPr>
        <p:spPr>
          <a:xfrm>
            <a:off x="8397875" y="612225"/>
            <a:ext cx="746125" cy="607183"/>
          </a:xfrm>
          <a:custGeom>
            <a:pathLst>
              <a:path extrusionOk="0" h="602" w="47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43" name="Shape 43"/>
          <p:cNvSpPr/>
          <p:nvPr/>
        </p:nvSpPr>
        <p:spPr>
          <a:xfrm>
            <a:off x="7415211" y="612225"/>
            <a:ext cx="1555750" cy="610209"/>
          </a:xfrm>
          <a:custGeom>
            <a:pathLst>
              <a:path extrusionOk="0" h="605" w="98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lvl="0">
              <a:spcBef>
                <a:spcPts val="0"/>
              </a:spcBef>
              <a:buNone/>
            </a:pPr>
            <a:r>
              <a:t/>
            </a:r>
            <a:endParaRPr/>
          </a:p>
        </p:txBody>
      </p:sp>
      <p:sp>
        <p:nvSpPr>
          <p:cNvPr id="44" name="Shape 44"/>
          <p:cNvSpPr txBox="1"/>
          <p:nvPr>
            <p:ph idx="12" type="sldNum"/>
          </p:nvPr>
        </p:nvSpPr>
        <p:spPr>
          <a:xfrm>
            <a:off x="8556791" y="474985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45" name="Shape 45"/>
        <p:cNvGrpSpPr/>
        <p:nvPr/>
      </p:nvGrpSpPr>
      <p:grpSpPr>
        <a:xfrm>
          <a:off x="0" y="0"/>
          <a:ext cx="0" cy="0"/>
          <a:chOff x="0" y="0"/>
          <a:chExt cx="0" cy="0"/>
        </a:xfrm>
      </p:grpSpPr>
      <p:sp>
        <p:nvSpPr>
          <p:cNvPr id="46" name="Shape 46"/>
          <p:cNvSpPr txBox="1"/>
          <p:nvPr>
            <p:ph type="title"/>
          </p:nvPr>
        </p:nvSpPr>
        <p:spPr>
          <a:xfrm>
            <a:off x="457200" y="205978"/>
            <a:ext cx="6879600" cy="8574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7" name="Shape 47"/>
          <p:cNvSpPr txBox="1"/>
          <p:nvPr>
            <p:ph idx="1" type="body"/>
          </p:nvPr>
        </p:nvSpPr>
        <p:spPr>
          <a:xfrm>
            <a:off x="457200" y="1200150"/>
            <a:ext cx="8229600" cy="36303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8" name="Shape 48"/>
          <p:cNvSpPr/>
          <p:nvPr/>
        </p:nvSpPr>
        <p:spPr>
          <a:xfrm>
            <a:off x="7415211" y="0"/>
            <a:ext cx="1555750" cy="612226"/>
          </a:xfrm>
          <a:custGeom>
            <a:pathLst>
              <a:path extrusionOk="0" h="607" w="98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49" name="Shape 49"/>
          <p:cNvSpPr/>
          <p:nvPr/>
        </p:nvSpPr>
        <p:spPr>
          <a:xfrm>
            <a:off x="8397875" y="1310183"/>
            <a:ext cx="746125" cy="610209"/>
          </a:xfrm>
          <a:custGeom>
            <a:pathLst>
              <a:path extrusionOk="0" h="605" w="47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50" name="Shape 50"/>
          <p:cNvSpPr/>
          <p:nvPr/>
        </p:nvSpPr>
        <p:spPr>
          <a:xfrm>
            <a:off x="8397875" y="1920392"/>
            <a:ext cx="746125" cy="610209"/>
          </a:xfrm>
          <a:custGeom>
            <a:pathLst>
              <a:path extrusionOk="0" h="605" w="47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lvl="0">
              <a:spcBef>
                <a:spcPts val="0"/>
              </a:spcBef>
              <a:buNone/>
            </a:pPr>
            <a:r>
              <a:t/>
            </a:r>
            <a:endParaRPr/>
          </a:p>
        </p:txBody>
      </p:sp>
      <p:sp>
        <p:nvSpPr>
          <p:cNvPr id="51" name="Shape 51"/>
          <p:cNvSpPr/>
          <p:nvPr/>
        </p:nvSpPr>
        <p:spPr>
          <a:xfrm>
            <a:off x="7415211" y="612225"/>
            <a:ext cx="1555750" cy="610209"/>
          </a:xfrm>
          <a:custGeom>
            <a:pathLst>
              <a:path extrusionOk="0" h="605" w="98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lvl="0">
              <a:spcBef>
                <a:spcPts val="0"/>
              </a:spcBef>
              <a:buNone/>
            </a:pPr>
            <a:r>
              <a:t/>
            </a:r>
            <a:endParaRPr/>
          </a:p>
        </p:txBody>
      </p:sp>
      <p:sp>
        <p:nvSpPr>
          <p:cNvPr id="52" name="Shape 52"/>
          <p:cNvSpPr txBox="1"/>
          <p:nvPr>
            <p:ph idx="12" type="sldNum"/>
          </p:nvPr>
        </p:nvSpPr>
        <p:spPr>
          <a:xfrm>
            <a:off x="8556791" y="474985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53" name="Shape 53"/>
        <p:cNvGrpSpPr/>
        <p:nvPr/>
      </p:nvGrpSpPr>
      <p:grpSpPr>
        <a:xfrm>
          <a:off x="0" y="0"/>
          <a:ext cx="0" cy="0"/>
          <a:chOff x="0" y="0"/>
          <a:chExt cx="0" cy="0"/>
        </a:xfrm>
      </p:grpSpPr>
      <p:sp>
        <p:nvSpPr>
          <p:cNvPr id="54" name="Shape 54"/>
          <p:cNvSpPr txBox="1"/>
          <p:nvPr>
            <p:ph type="title"/>
          </p:nvPr>
        </p:nvSpPr>
        <p:spPr>
          <a:xfrm>
            <a:off x="457200" y="205978"/>
            <a:ext cx="6879600" cy="8574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5" name="Shape 55"/>
          <p:cNvSpPr txBox="1"/>
          <p:nvPr>
            <p:ph idx="1" type="body"/>
          </p:nvPr>
        </p:nvSpPr>
        <p:spPr>
          <a:xfrm>
            <a:off x="457200" y="1200150"/>
            <a:ext cx="4038599" cy="3630300"/>
          </a:xfrm>
          <a:prstGeom prst="rect">
            <a:avLst/>
          </a:prstGeom>
        </p:spPr>
        <p:txBody>
          <a:bodyPr anchorCtr="0" anchor="t" bIns="91425" lIns="91425" rIns="91425" tIns="91425"/>
          <a:lstStyle>
            <a:lvl1pPr lvl="0">
              <a:spcBef>
                <a:spcPts val="0"/>
              </a:spcBef>
              <a:defRPr sz="2800"/>
            </a:lvl1pPr>
            <a:lvl2pPr lvl="1">
              <a:spcBef>
                <a:spcPts val="0"/>
              </a:spcBef>
              <a:defRPr sz="2400"/>
            </a:lvl2pPr>
            <a:lvl3pPr lvl="2">
              <a:spcBef>
                <a:spcPts val="0"/>
              </a:spcBef>
              <a:defRPr sz="2000"/>
            </a:lvl3pPr>
            <a:lvl4pPr lvl="3">
              <a:spcBef>
                <a:spcPts val="0"/>
              </a:spcBef>
              <a:defRPr sz="1800"/>
            </a:lvl4pPr>
            <a:lvl5pPr lvl="4">
              <a:spcBef>
                <a:spcPts val="0"/>
              </a:spcBef>
              <a:defRPr sz="1800"/>
            </a:lvl5pPr>
            <a:lvl6pPr lvl="5">
              <a:spcBef>
                <a:spcPts val="0"/>
              </a:spcBef>
              <a:defRPr sz="1800"/>
            </a:lvl6pPr>
            <a:lvl7pPr lvl="6">
              <a:spcBef>
                <a:spcPts val="0"/>
              </a:spcBef>
              <a:defRPr sz="1800"/>
            </a:lvl7pPr>
            <a:lvl8pPr lvl="7">
              <a:spcBef>
                <a:spcPts val="0"/>
              </a:spcBef>
              <a:defRPr sz="1800"/>
            </a:lvl8pPr>
            <a:lvl9pPr lvl="8">
              <a:spcBef>
                <a:spcPts val="0"/>
              </a:spcBef>
              <a:defRPr sz="1800"/>
            </a:lvl9pPr>
          </a:lstStyle>
          <a:p/>
        </p:txBody>
      </p:sp>
      <p:sp>
        <p:nvSpPr>
          <p:cNvPr id="56" name="Shape 56"/>
          <p:cNvSpPr txBox="1"/>
          <p:nvPr>
            <p:ph idx="2" type="body"/>
          </p:nvPr>
        </p:nvSpPr>
        <p:spPr>
          <a:xfrm>
            <a:off x="4648200" y="1200150"/>
            <a:ext cx="4038599" cy="3630300"/>
          </a:xfrm>
          <a:prstGeom prst="rect">
            <a:avLst/>
          </a:prstGeom>
        </p:spPr>
        <p:txBody>
          <a:bodyPr anchorCtr="0" anchor="t" bIns="91425" lIns="91425" rIns="91425" tIns="91425"/>
          <a:lstStyle>
            <a:lvl1pPr lvl="0">
              <a:spcBef>
                <a:spcPts val="0"/>
              </a:spcBef>
              <a:defRPr sz="2800"/>
            </a:lvl1pPr>
            <a:lvl2pPr lvl="1">
              <a:spcBef>
                <a:spcPts val="0"/>
              </a:spcBef>
              <a:defRPr sz="2400"/>
            </a:lvl2pPr>
            <a:lvl3pPr lvl="2">
              <a:spcBef>
                <a:spcPts val="0"/>
              </a:spcBef>
              <a:defRPr sz="2000"/>
            </a:lvl3pPr>
            <a:lvl4pPr lvl="3">
              <a:spcBef>
                <a:spcPts val="0"/>
              </a:spcBef>
              <a:defRPr sz="1800"/>
            </a:lvl4pPr>
            <a:lvl5pPr lvl="4">
              <a:spcBef>
                <a:spcPts val="0"/>
              </a:spcBef>
              <a:defRPr sz="1800"/>
            </a:lvl5pPr>
            <a:lvl6pPr lvl="5">
              <a:spcBef>
                <a:spcPts val="0"/>
              </a:spcBef>
              <a:defRPr sz="1800"/>
            </a:lvl6pPr>
            <a:lvl7pPr lvl="6">
              <a:spcBef>
                <a:spcPts val="0"/>
              </a:spcBef>
              <a:defRPr sz="1800"/>
            </a:lvl7pPr>
            <a:lvl8pPr lvl="7">
              <a:spcBef>
                <a:spcPts val="0"/>
              </a:spcBef>
              <a:defRPr sz="1800"/>
            </a:lvl8pPr>
            <a:lvl9pPr lvl="8">
              <a:spcBef>
                <a:spcPts val="0"/>
              </a:spcBef>
              <a:defRPr sz="1800"/>
            </a:lvl9pPr>
          </a:lstStyle>
          <a:p/>
        </p:txBody>
      </p:sp>
      <p:sp>
        <p:nvSpPr>
          <p:cNvPr id="57" name="Shape 57"/>
          <p:cNvSpPr/>
          <p:nvPr/>
        </p:nvSpPr>
        <p:spPr>
          <a:xfrm>
            <a:off x="7415211" y="0"/>
            <a:ext cx="1555750" cy="612226"/>
          </a:xfrm>
          <a:custGeom>
            <a:pathLst>
              <a:path extrusionOk="0" h="607" w="98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58" name="Shape 58"/>
          <p:cNvSpPr/>
          <p:nvPr/>
        </p:nvSpPr>
        <p:spPr>
          <a:xfrm>
            <a:off x="8397875" y="1310183"/>
            <a:ext cx="746125" cy="610209"/>
          </a:xfrm>
          <a:custGeom>
            <a:pathLst>
              <a:path extrusionOk="0" h="605" w="47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59" name="Shape 59"/>
          <p:cNvSpPr/>
          <p:nvPr/>
        </p:nvSpPr>
        <p:spPr>
          <a:xfrm>
            <a:off x="8397875" y="1920392"/>
            <a:ext cx="746125" cy="610209"/>
          </a:xfrm>
          <a:custGeom>
            <a:pathLst>
              <a:path extrusionOk="0" h="605" w="47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lvl="0">
              <a:spcBef>
                <a:spcPts val="0"/>
              </a:spcBef>
              <a:buNone/>
            </a:pPr>
            <a:r>
              <a:t/>
            </a:r>
            <a:endParaRPr/>
          </a:p>
        </p:txBody>
      </p:sp>
      <p:sp>
        <p:nvSpPr>
          <p:cNvPr id="60" name="Shape 60"/>
          <p:cNvSpPr/>
          <p:nvPr/>
        </p:nvSpPr>
        <p:spPr>
          <a:xfrm>
            <a:off x="7415211" y="612225"/>
            <a:ext cx="1555750" cy="610209"/>
          </a:xfrm>
          <a:custGeom>
            <a:pathLst>
              <a:path extrusionOk="0" h="605" w="98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lvl="0">
              <a:spcBef>
                <a:spcPts val="0"/>
              </a:spcBef>
              <a:buNone/>
            </a:pPr>
            <a:r>
              <a:t/>
            </a:r>
            <a:endParaRPr/>
          </a:p>
        </p:txBody>
      </p:sp>
      <p:sp>
        <p:nvSpPr>
          <p:cNvPr id="61" name="Shape 61"/>
          <p:cNvSpPr txBox="1"/>
          <p:nvPr>
            <p:ph idx="12" type="sldNum"/>
          </p:nvPr>
        </p:nvSpPr>
        <p:spPr>
          <a:xfrm>
            <a:off x="8556791" y="474985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62" name="Shape 62"/>
        <p:cNvGrpSpPr/>
        <p:nvPr/>
      </p:nvGrpSpPr>
      <p:grpSpPr>
        <a:xfrm>
          <a:off x="0" y="0"/>
          <a:ext cx="0" cy="0"/>
          <a:chOff x="0" y="0"/>
          <a:chExt cx="0" cy="0"/>
        </a:xfrm>
      </p:grpSpPr>
      <p:sp>
        <p:nvSpPr>
          <p:cNvPr id="63" name="Shape 63"/>
          <p:cNvSpPr txBox="1"/>
          <p:nvPr>
            <p:ph type="title"/>
          </p:nvPr>
        </p:nvSpPr>
        <p:spPr>
          <a:xfrm>
            <a:off x="457200" y="205978"/>
            <a:ext cx="6879600" cy="8574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64" name="Shape 64"/>
          <p:cNvSpPr/>
          <p:nvPr/>
        </p:nvSpPr>
        <p:spPr>
          <a:xfrm>
            <a:off x="3175" y="2614612"/>
            <a:ext cx="635000" cy="611981"/>
          </a:xfrm>
          <a:custGeom>
            <a:pathLst>
              <a:path extrusionOk="0" h="514" w="40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65" name="Shape 65"/>
          <p:cNvSpPr/>
          <p:nvPr/>
        </p:nvSpPr>
        <p:spPr>
          <a:xfrm>
            <a:off x="3175" y="3226593"/>
            <a:ext cx="635000" cy="609600"/>
          </a:xfrm>
          <a:custGeom>
            <a:pathLst>
              <a:path extrusionOk="0" h="512" w="40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66" name="Shape 66"/>
          <p:cNvSpPr/>
          <p:nvPr/>
        </p:nvSpPr>
        <p:spPr>
          <a:xfrm>
            <a:off x="152400" y="4533900"/>
            <a:ext cx="1317625" cy="609600"/>
          </a:xfrm>
          <a:custGeom>
            <a:pathLst>
              <a:path extrusionOk="0" h="512" w="83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67" name="Shape 67"/>
          <p:cNvSpPr/>
          <p:nvPr/>
        </p:nvSpPr>
        <p:spPr>
          <a:xfrm>
            <a:off x="152400" y="3924300"/>
            <a:ext cx="1317625" cy="609600"/>
          </a:xfrm>
          <a:custGeom>
            <a:pathLst>
              <a:path extrusionOk="0" h="512" w="83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68" name="Shape 68"/>
          <p:cNvSpPr/>
          <p:nvPr/>
        </p:nvSpPr>
        <p:spPr>
          <a:xfrm>
            <a:off x="7415211" y="0"/>
            <a:ext cx="1555750" cy="612226"/>
          </a:xfrm>
          <a:custGeom>
            <a:pathLst>
              <a:path extrusionOk="0" h="607" w="98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69" name="Shape 69"/>
          <p:cNvSpPr/>
          <p:nvPr/>
        </p:nvSpPr>
        <p:spPr>
          <a:xfrm>
            <a:off x="8397875" y="1310183"/>
            <a:ext cx="746125" cy="610209"/>
          </a:xfrm>
          <a:custGeom>
            <a:pathLst>
              <a:path extrusionOk="0" h="605" w="47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70" name="Shape 70"/>
          <p:cNvSpPr/>
          <p:nvPr/>
        </p:nvSpPr>
        <p:spPr>
          <a:xfrm>
            <a:off x="8397875" y="1920392"/>
            <a:ext cx="746125" cy="610209"/>
          </a:xfrm>
          <a:custGeom>
            <a:pathLst>
              <a:path extrusionOk="0" h="605" w="47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lvl="0">
              <a:spcBef>
                <a:spcPts val="0"/>
              </a:spcBef>
              <a:buNone/>
            </a:pPr>
            <a:r>
              <a:t/>
            </a:r>
            <a:endParaRPr/>
          </a:p>
        </p:txBody>
      </p:sp>
      <p:sp>
        <p:nvSpPr>
          <p:cNvPr id="71" name="Shape 71"/>
          <p:cNvSpPr/>
          <p:nvPr/>
        </p:nvSpPr>
        <p:spPr>
          <a:xfrm>
            <a:off x="7415211" y="612225"/>
            <a:ext cx="1555750" cy="610209"/>
          </a:xfrm>
          <a:custGeom>
            <a:pathLst>
              <a:path extrusionOk="0" h="605" w="98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lvl="0">
              <a:spcBef>
                <a:spcPts val="0"/>
              </a:spcBef>
              <a:buNone/>
            </a:pPr>
            <a:r>
              <a:t/>
            </a:r>
            <a:endParaRPr/>
          </a:p>
        </p:txBody>
      </p:sp>
      <p:sp>
        <p:nvSpPr>
          <p:cNvPr id="72" name="Shape 72"/>
          <p:cNvSpPr txBox="1"/>
          <p:nvPr>
            <p:ph idx="12" type="sldNum"/>
          </p:nvPr>
        </p:nvSpPr>
        <p:spPr>
          <a:xfrm>
            <a:off x="8556791" y="474985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73" name="Shape 73"/>
        <p:cNvGrpSpPr/>
        <p:nvPr/>
      </p:nvGrpSpPr>
      <p:grpSpPr>
        <a:xfrm>
          <a:off x="0" y="0"/>
          <a:ext cx="0" cy="0"/>
          <a:chOff x="0" y="0"/>
          <a:chExt cx="0" cy="0"/>
        </a:xfrm>
      </p:grpSpPr>
      <p:sp>
        <p:nvSpPr>
          <p:cNvPr id="74" name="Shape 74"/>
          <p:cNvSpPr txBox="1"/>
          <p:nvPr>
            <p:ph idx="1" type="body"/>
          </p:nvPr>
        </p:nvSpPr>
        <p:spPr>
          <a:xfrm>
            <a:off x="1574800" y="3320653"/>
            <a:ext cx="5486399" cy="513300"/>
          </a:xfrm>
          <a:prstGeom prst="rect">
            <a:avLst/>
          </a:prstGeom>
        </p:spPr>
        <p:txBody>
          <a:bodyPr anchorCtr="0" anchor="t" bIns="91425" lIns="91425" rIns="91425" tIns="91425"/>
          <a:lstStyle>
            <a:lvl1pPr lvl="0" algn="ctr">
              <a:spcBef>
                <a:spcPts val="0"/>
              </a:spcBef>
              <a:buSzPct val="100000"/>
              <a:buNone/>
              <a:defRPr sz="1800"/>
            </a:lvl1pPr>
          </a:lstStyle>
          <a:p/>
        </p:txBody>
      </p:sp>
      <p:sp>
        <p:nvSpPr>
          <p:cNvPr id="75" name="Shape 75"/>
          <p:cNvSpPr/>
          <p:nvPr/>
        </p:nvSpPr>
        <p:spPr>
          <a:xfrm>
            <a:off x="3175" y="2614612"/>
            <a:ext cx="635000" cy="611981"/>
          </a:xfrm>
          <a:custGeom>
            <a:pathLst>
              <a:path extrusionOk="0" h="514" w="40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76" name="Shape 76"/>
          <p:cNvSpPr/>
          <p:nvPr/>
        </p:nvSpPr>
        <p:spPr>
          <a:xfrm>
            <a:off x="3175" y="3226593"/>
            <a:ext cx="635000" cy="609600"/>
          </a:xfrm>
          <a:custGeom>
            <a:pathLst>
              <a:path extrusionOk="0" h="512" w="40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77" name="Shape 77"/>
          <p:cNvSpPr/>
          <p:nvPr/>
        </p:nvSpPr>
        <p:spPr>
          <a:xfrm>
            <a:off x="152400" y="4533900"/>
            <a:ext cx="1317625" cy="609600"/>
          </a:xfrm>
          <a:custGeom>
            <a:pathLst>
              <a:path extrusionOk="0" h="512" w="83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78" name="Shape 78"/>
          <p:cNvSpPr/>
          <p:nvPr/>
        </p:nvSpPr>
        <p:spPr>
          <a:xfrm>
            <a:off x="152400" y="3924300"/>
            <a:ext cx="1317625" cy="609600"/>
          </a:xfrm>
          <a:custGeom>
            <a:pathLst>
              <a:path extrusionOk="0" h="512" w="83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79" name="Shape 79"/>
          <p:cNvSpPr/>
          <p:nvPr/>
        </p:nvSpPr>
        <p:spPr>
          <a:xfrm>
            <a:off x="7415211" y="0"/>
            <a:ext cx="1555750" cy="612226"/>
          </a:xfrm>
          <a:custGeom>
            <a:pathLst>
              <a:path extrusionOk="0" h="607" w="98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80" name="Shape 80"/>
          <p:cNvSpPr/>
          <p:nvPr/>
        </p:nvSpPr>
        <p:spPr>
          <a:xfrm>
            <a:off x="8397875" y="1310183"/>
            <a:ext cx="746125" cy="610209"/>
          </a:xfrm>
          <a:custGeom>
            <a:pathLst>
              <a:path extrusionOk="0" h="605" w="47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81" name="Shape 81"/>
          <p:cNvSpPr/>
          <p:nvPr/>
        </p:nvSpPr>
        <p:spPr>
          <a:xfrm>
            <a:off x="8397875" y="1920392"/>
            <a:ext cx="746125" cy="610209"/>
          </a:xfrm>
          <a:custGeom>
            <a:pathLst>
              <a:path extrusionOk="0" h="605" w="47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lvl="0">
              <a:spcBef>
                <a:spcPts val="0"/>
              </a:spcBef>
              <a:buNone/>
            </a:pPr>
            <a:r>
              <a:t/>
            </a:r>
            <a:endParaRPr/>
          </a:p>
        </p:txBody>
      </p:sp>
      <p:sp>
        <p:nvSpPr>
          <p:cNvPr id="82" name="Shape 82"/>
          <p:cNvSpPr/>
          <p:nvPr/>
        </p:nvSpPr>
        <p:spPr>
          <a:xfrm>
            <a:off x="7415211" y="612225"/>
            <a:ext cx="1555750" cy="610209"/>
          </a:xfrm>
          <a:custGeom>
            <a:pathLst>
              <a:path extrusionOk="0" h="605" w="98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lvl="0">
              <a:spcBef>
                <a:spcPts val="0"/>
              </a:spcBef>
              <a:buNone/>
            </a:pPr>
            <a:r>
              <a:t/>
            </a:r>
            <a:endParaRPr/>
          </a:p>
        </p:txBody>
      </p:sp>
      <p:sp>
        <p:nvSpPr>
          <p:cNvPr id="83" name="Shape 83"/>
          <p:cNvSpPr txBox="1"/>
          <p:nvPr>
            <p:ph idx="12" type="sldNum"/>
          </p:nvPr>
        </p:nvSpPr>
        <p:spPr>
          <a:xfrm>
            <a:off x="8556791" y="474985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84" name="Shape 84"/>
        <p:cNvGrpSpPr/>
        <p:nvPr/>
      </p:nvGrpSpPr>
      <p:grpSpPr>
        <a:xfrm>
          <a:off x="0" y="0"/>
          <a:ext cx="0" cy="0"/>
          <a:chOff x="0" y="0"/>
          <a:chExt cx="0" cy="0"/>
        </a:xfrm>
      </p:grpSpPr>
      <p:sp>
        <p:nvSpPr>
          <p:cNvPr id="85" name="Shape 85"/>
          <p:cNvSpPr txBox="1"/>
          <p:nvPr>
            <p:ph idx="12" type="sldNum"/>
          </p:nvPr>
        </p:nvSpPr>
        <p:spPr>
          <a:xfrm>
            <a:off x="8556791" y="474985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teps">
    <p:bg>
      <p:bgPr>
        <a:gradFill>
          <a:gsLst>
            <a:gs pos="0">
              <a:srgbClr val="2890DA"/>
            </a:gs>
            <a:gs pos="100000">
              <a:schemeClr val="dk2"/>
            </a:gs>
          </a:gsLst>
          <a:path path="circle">
            <a:fillToRect r="100%" t="100%"/>
          </a:path>
          <a:tileRect b="-100%" l="-100%"/>
        </a:gra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05978"/>
            <a:ext cx="6879600" cy="857400"/>
          </a:xfrm>
          <a:prstGeom prst="rect">
            <a:avLst/>
          </a:prstGeom>
          <a:noFill/>
          <a:ln>
            <a:noFill/>
          </a:ln>
        </p:spPr>
        <p:txBody>
          <a:bodyPr anchorCtr="0" anchor="b" bIns="91425" lIns="91425" rIns="91425" tIns="91425"/>
          <a:lstStyle>
            <a:lvl1pPr lvl="0">
              <a:spcBef>
                <a:spcPts val="0"/>
              </a:spcBef>
              <a:buClr>
                <a:schemeClr val="lt1"/>
              </a:buClr>
              <a:buSzPct val="100000"/>
              <a:buNone/>
              <a:defRPr sz="3600">
                <a:solidFill>
                  <a:schemeClr val="lt1"/>
                </a:solidFill>
              </a:defRPr>
            </a:lvl1pPr>
            <a:lvl2pPr lvl="1">
              <a:spcBef>
                <a:spcPts val="0"/>
              </a:spcBef>
              <a:buClr>
                <a:schemeClr val="lt1"/>
              </a:buClr>
              <a:buSzPct val="100000"/>
              <a:buNone/>
              <a:defRPr sz="3600">
                <a:solidFill>
                  <a:schemeClr val="lt1"/>
                </a:solidFill>
              </a:defRPr>
            </a:lvl2pPr>
            <a:lvl3pPr lvl="2">
              <a:spcBef>
                <a:spcPts val="0"/>
              </a:spcBef>
              <a:buClr>
                <a:schemeClr val="lt1"/>
              </a:buClr>
              <a:buSzPct val="100000"/>
              <a:buNone/>
              <a:defRPr sz="3600">
                <a:solidFill>
                  <a:schemeClr val="lt1"/>
                </a:solidFill>
              </a:defRPr>
            </a:lvl3pPr>
            <a:lvl4pPr lvl="3">
              <a:spcBef>
                <a:spcPts val="0"/>
              </a:spcBef>
              <a:buClr>
                <a:schemeClr val="lt1"/>
              </a:buClr>
              <a:buSzPct val="100000"/>
              <a:buNone/>
              <a:defRPr sz="3600">
                <a:solidFill>
                  <a:schemeClr val="lt1"/>
                </a:solidFill>
              </a:defRPr>
            </a:lvl4pPr>
            <a:lvl5pPr lvl="4">
              <a:spcBef>
                <a:spcPts val="0"/>
              </a:spcBef>
              <a:buClr>
                <a:schemeClr val="lt1"/>
              </a:buClr>
              <a:buSzPct val="100000"/>
              <a:buNone/>
              <a:defRPr sz="3600">
                <a:solidFill>
                  <a:schemeClr val="lt1"/>
                </a:solidFill>
              </a:defRPr>
            </a:lvl5pPr>
            <a:lvl6pPr lvl="5">
              <a:spcBef>
                <a:spcPts val="0"/>
              </a:spcBef>
              <a:buClr>
                <a:schemeClr val="lt1"/>
              </a:buClr>
              <a:buSzPct val="100000"/>
              <a:buNone/>
              <a:defRPr sz="3600">
                <a:solidFill>
                  <a:schemeClr val="lt1"/>
                </a:solidFill>
              </a:defRPr>
            </a:lvl6pPr>
            <a:lvl7pPr lvl="6">
              <a:spcBef>
                <a:spcPts val="0"/>
              </a:spcBef>
              <a:buClr>
                <a:schemeClr val="lt1"/>
              </a:buClr>
              <a:buSzPct val="100000"/>
              <a:buNone/>
              <a:defRPr sz="3600">
                <a:solidFill>
                  <a:schemeClr val="lt1"/>
                </a:solidFill>
              </a:defRPr>
            </a:lvl7pPr>
            <a:lvl8pPr lvl="7">
              <a:spcBef>
                <a:spcPts val="0"/>
              </a:spcBef>
              <a:buClr>
                <a:schemeClr val="lt1"/>
              </a:buClr>
              <a:buSzPct val="100000"/>
              <a:buNone/>
              <a:defRPr sz="3600">
                <a:solidFill>
                  <a:schemeClr val="lt1"/>
                </a:solidFill>
              </a:defRPr>
            </a:lvl8pPr>
            <a:lvl9pPr lvl="8">
              <a:spcBef>
                <a:spcPts val="0"/>
              </a:spcBef>
              <a:buClr>
                <a:schemeClr val="lt1"/>
              </a:buClr>
              <a:buSzPct val="100000"/>
              <a:buNone/>
              <a:defRPr sz="3600">
                <a:solidFill>
                  <a:schemeClr val="lt1"/>
                </a:solidFill>
              </a:defRPr>
            </a:lvl9pPr>
          </a:lstStyle>
          <a:p/>
        </p:txBody>
      </p:sp>
      <p:sp>
        <p:nvSpPr>
          <p:cNvPr id="7" name="Shape 7"/>
          <p:cNvSpPr txBox="1"/>
          <p:nvPr>
            <p:ph idx="1" type="body"/>
          </p:nvPr>
        </p:nvSpPr>
        <p:spPr>
          <a:xfrm>
            <a:off x="457200" y="1200150"/>
            <a:ext cx="8229600" cy="3394500"/>
          </a:xfrm>
          <a:prstGeom prst="rect">
            <a:avLst/>
          </a:prstGeom>
          <a:noFill/>
          <a:ln>
            <a:noFill/>
          </a:ln>
        </p:spPr>
        <p:txBody>
          <a:bodyPr anchorCtr="0" anchor="t" bIns="91425" lIns="91425" rIns="91425" tIns="91425"/>
          <a:lstStyle>
            <a:lvl1pPr lvl="0">
              <a:spcBef>
                <a:spcPts val="0"/>
              </a:spcBef>
              <a:buClr>
                <a:schemeClr val="lt1"/>
              </a:buClr>
              <a:buSzPct val="100000"/>
              <a:buChar char="●"/>
              <a:defRPr sz="3200">
                <a:solidFill>
                  <a:schemeClr val="lt1"/>
                </a:solidFill>
              </a:defRPr>
            </a:lvl1pPr>
            <a:lvl2pPr lvl="1">
              <a:spcBef>
                <a:spcPts val="560"/>
              </a:spcBef>
              <a:buClr>
                <a:schemeClr val="lt1"/>
              </a:buClr>
              <a:buSzPct val="100000"/>
              <a:buChar char="○"/>
              <a:defRPr sz="2800">
                <a:solidFill>
                  <a:schemeClr val="lt1"/>
                </a:solidFill>
              </a:defRPr>
            </a:lvl2pPr>
            <a:lvl3pPr lvl="2">
              <a:spcBef>
                <a:spcPts val="480"/>
              </a:spcBef>
              <a:buClr>
                <a:schemeClr val="lt1"/>
              </a:buClr>
              <a:buSzPct val="100000"/>
              <a:buChar char="■"/>
              <a:defRPr sz="2400">
                <a:solidFill>
                  <a:schemeClr val="lt1"/>
                </a:solidFill>
              </a:defRPr>
            </a:lvl3pPr>
            <a:lvl4pPr lvl="3">
              <a:spcBef>
                <a:spcPts val="400"/>
              </a:spcBef>
              <a:buClr>
                <a:schemeClr val="lt1"/>
              </a:buClr>
              <a:buSzPct val="100000"/>
              <a:buChar char="●"/>
              <a:defRPr sz="2000">
                <a:solidFill>
                  <a:schemeClr val="lt1"/>
                </a:solidFill>
              </a:defRPr>
            </a:lvl4pPr>
            <a:lvl5pPr lvl="4">
              <a:spcBef>
                <a:spcPts val="400"/>
              </a:spcBef>
              <a:buClr>
                <a:schemeClr val="lt1"/>
              </a:buClr>
              <a:buSzPct val="100000"/>
              <a:buChar char="○"/>
              <a:defRPr sz="2000">
                <a:solidFill>
                  <a:schemeClr val="lt1"/>
                </a:solidFill>
              </a:defRPr>
            </a:lvl5pPr>
            <a:lvl6pPr lvl="5">
              <a:spcBef>
                <a:spcPts val="400"/>
              </a:spcBef>
              <a:buClr>
                <a:schemeClr val="lt1"/>
              </a:buClr>
              <a:buSzPct val="100000"/>
              <a:buChar char="■"/>
              <a:defRPr sz="2000">
                <a:solidFill>
                  <a:schemeClr val="lt1"/>
                </a:solidFill>
              </a:defRPr>
            </a:lvl6pPr>
            <a:lvl7pPr lvl="6">
              <a:spcBef>
                <a:spcPts val="400"/>
              </a:spcBef>
              <a:buClr>
                <a:schemeClr val="lt1"/>
              </a:buClr>
              <a:buSzPct val="100000"/>
              <a:buChar char="●"/>
              <a:defRPr sz="2000">
                <a:solidFill>
                  <a:schemeClr val="lt1"/>
                </a:solidFill>
              </a:defRPr>
            </a:lvl7pPr>
            <a:lvl8pPr lvl="7">
              <a:spcBef>
                <a:spcPts val="400"/>
              </a:spcBef>
              <a:buClr>
                <a:schemeClr val="lt1"/>
              </a:buClr>
              <a:buSzPct val="100000"/>
              <a:buChar char="○"/>
              <a:defRPr sz="2000">
                <a:solidFill>
                  <a:schemeClr val="lt1"/>
                </a:solidFill>
              </a:defRPr>
            </a:lvl8pPr>
            <a:lvl9pPr lvl="8">
              <a:spcBef>
                <a:spcPts val="400"/>
              </a:spcBef>
              <a:buClr>
                <a:schemeClr val="lt1"/>
              </a:buClr>
              <a:buSzPct val="100000"/>
              <a:buChar char="■"/>
              <a:defRPr sz="2000">
                <a:solidFill>
                  <a:schemeClr val="lt1"/>
                </a:solidFill>
              </a:defRPr>
            </a:lvl9pPr>
          </a:lstStyle>
          <a:p/>
        </p:txBody>
      </p:sp>
      <p:sp>
        <p:nvSpPr>
          <p:cNvPr id="8" name="Shape 8"/>
          <p:cNvSpPr/>
          <p:nvPr/>
        </p:nvSpPr>
        <p:spPr>
          <a:xfrm>
            <a:off x="0" y="0"/>
            <a:ext cx="3135299" cy="5143499"/>
          </a:xfrm>
          <a:prstGeom prst="rect">
            <a:avLst/>
          </a:prstGeom>
          <a:noFill/>
          <a:ln>
            <a:noFill/>
          </a:ln>
        </p:spPr>
        <p:txBody>
          <a:bodyPr anchorCtr="0" anchor="t" bIns="45700" lIns="91425" rIns="91425" tIns="45700">
            <a:noAutofit/>
          </a:bodyPr>
          <a:lstStyle/>
          <a:p>
            <a:pPr lvl="0">
              <a:spcBef>
                <a:spcPts val="0"/>
              </a:spcBef>
              <a:buNone/>
            </a:pPr>
            <a:r>
              <a:t/>
            </a:r>
            <a:endParaRPr/>
          </a:p>
        </p:txBody>
      </p:sp>
      <p:sp>
        <p:nvSpPr>
          <p:cNvPr id="9" name="Shape 9"/>
          <p:cNvSpPr/>
          <p:nvPr/>
        </p:nvSpPr>
        <p:spPr>
          <a:xfrm>
            <a:off x="3175" y="4533900"/>
            <a:ext cx="635000" cy="609600"/>
          </a:xfrm>
          <a:custGeom>
            <a:pathLst>
              <a:path extrusionOk="0" h="512" w="40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10" name="Shape 10"/>
          <p:cNvSpPr/>
          <p:nvPr/>
        </p:nvSpPr>
        <p:spPr>
          <a:xfrm>
            <a:off x="3175" y="3924300"/>
            <a:ext cx="635000" cy="609600"/>
          </a:xfrm>
          <a:custGeom>
            <a:pathLst>
              <a:path extrusionOk="0" h="512" w="40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11" name="Shape 11"/>
          <p:cNvSpPr/>
          <p:nvPr/>
        </p:nvSpPr>
        <p:spPr>
          <a:xfrm>
            <a:off x="8397875" y="2017"/>
            <a:ext cx="746125" cy="610209"/>
          </a:xfrm>
          <a:custGeom>
            <a:pathLst>
              <a:path extrusionOk="0" h="605" w="47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12" name="Shape 12"/>
          <p:cNvSpPr/>
          <p:nvPr/>
        </p:nvSpPr>
        <p:spPr>
          <a:xfrm>
            <a:off x="8397875" y="612225"/>
            <a:ext cx="746125" cy="607183"/>
          </a:xfrm>
          <a:custGeom>
            <a:pathLst>
              <a:path extrusionOk="0" h="602" w="47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13" name="Shape 13"/>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300">
                <a:solidFill>
                  <a:schemeClr val="lt1"/>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type="ctrTitle"/>
          </p:nvPr>
        </p:nvSpPr>
        <p:spPr>
          <a:xfrm>
            <a:off x="1997075" y="1095856"/>
            <a:ext cx="6400799" cy="1102500"/>
          </a:xfrm>
          <a:prstGeom prst="rect">
            <a:avLst/>
          </a:prstGeom>
          <a:solidFill>
            <a:srgbClr val="FFFF00"/>
          </a:solidFill>
        </p:spPr>
        <p:txBody>
          <a:bodyPr anchorCtr="0" anchor="b" bIns="91425" lIns="91425" rIns="91425" tIns="91425">
            <a:noAutofit/>
          </a:bodyPr>
          <a:lstStyle/>
          <a:p>
            <a:pPr lvl="0">
              <a:spcBef>
                <a:spcPts val="0"/>
              </a:spcBef>
              <a:buNone/>
            </a:pPr>
            <a:r>
              <a:rPr lang="en">
                <a:solidFill>
                  <a:srgbClr val="0000FF"/>
                </a:solidFill>
              </a:rPr>
              <a:t>Encore</a:t>
            </a:r>
          </a:p>
        </p:txBody>
      </p:sp>
      <p:sp>
        <p:nvSpPr>
          <p:cNvPr id="91" name="Shape 91"/>
          <p:cNvSpPr txBox="1"/>
          <p:nvPr>
            <p:ph idx="1" type="subTitle"/>
          </p:nvPr>
        </p:nvSpPr>
        <p:spPr>
          <a:xfrm>
            <a:off x="2779975" y="2693725"/>
            <a:ext cx="5132999" cy="1594499"/>
          </a:xfrm>
          <a:prstGeom prst="rect">
            <a:avLst/>
          </a:prstGeom>
        </p:spPr>
        <p:txBody>
          <a:bodyPr anchorCtr="0" anchor="t" bIns="91425" lIns="91425" rIns="91425" tIns="91425">
            <a:noAutofit/>
          </a:bodyPr>
          <a:lstStyle/>
          <a:p>
            <a:pPr lvl="0" rtl="0">
              <a:spcBef>
                <a:spcPts val="0"/>
              </a:spcBef>
              <a:buNone/>
            </a:pPr>
            <a:r>
              <a:rPr lang="en" sz="1400"/>
              <a:t>Physical Education-Govea/Sullivan</a:t>
            </a:r>
          </a:p>
          <a:p>
            <a:pPr lvl="0" rtl="0">
              <a:spcBef>
                <a:spcPts val="0"/>
              </a:spcBef>
              <a:buNone/>
            </a:pPr>
            <a:r>
              <a:rPr lang="en" sz="1400"/>
              <a:t>Art-Ptaszynski</a:t>
            </a:r>
          </a:p>
          <a:p>
            <a:pPr lvl="0" rtl="0">
              <a:spcBef>
                <a:spcPts val="0"/>
              </a:spcBef>
              <a:buNone/>
            </a:pPr>
            <a:r>
              <a:rPr lang="en" sz="1400"/>
              <a:t>Spanish-Haring</a:t>
            </a:r>
          </a:p>
          <a:p>
            <a:pPr lvl="0">
              <a:spcBef>
                <a:spcPts val="0"/>
              </a:spcBef>
              <a:buNone/>
            </a:pPr>
            <a:r>
              <a:rPr lang="en" sz="1400"/>
              <a:t>German- Oyler</a:t>
            </a:r>
          </a:p>
          <a:p>
            <a:pPr lvl="0" rtl="0">
              <a:spcBef>
                <a:spcPts val="0"/>
              </a:spcBef>
              <a:buNone/>
            </a:pPr>
            <a:r>
              <a:rPr lang="en" sz="1400"/>
              <a:t>Band-Rhode</a:t>
            </a:r>
          </a:p>
          <a:p>
            <a:pPr lvl="0" rtl="0">
              <a:spcBef>
                <a:spcPts val="0"/>
              </a:spcBef>
              <a:buNone/>
            </a:pPr>
            <a:r>
              <a:rPr lang="en" sz="1400"/>
              <a:t>Chorus-Nesseth</a:t>
            </a:r>
          </a:p>
          <a:p>
            <a:pPr lvl="0" rtl="0">
              <a:spcBef>
                <a:spcPts val="0"/>
              </a:spcBef>
              <a:buNone/>
            </a:pPr>
            <a:r>
              <a:rPr lang="en" sz="1400"/>
              <a:t>CTE-Guerrieri</a:t>
            </a:r>
          </a:p>
          <a:p>
            <a:pPr lvl="0">
              <a:spcBef>
                <a:spcPts val="0"/>
              </a:spcBef>
              <a:buNone/>
            </a:pPr>
            <a:r>
              <a:t/>
            </a:r>
            <a:endParaRPr sz="1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Shape 96"/>
          <p:cNvSpPr txBox="1"/>
          <p:nvPr>
            <p:ph type="title"/>
          </p:nvPr>
        </p:nvSpPr>
        <p:spPr>
          <a:xfrm>
            <a:off x="457200" y="205978"/>
            <a:ext cx="6879600" cy="857400"/>
          </a:xfrm>
          <a:prstGeom prst="rect">
            <a:avLst/>
          </a:prstGeom>
        </p:spPr>
        <p:txBody>
          <a:bodyPr anchorCtr="0" anchor="b" bIns="91425" lIns="91425" rIns="91425" tIns="91425">
            <a:noAutofit/>
          </a:bodyPr>
          <a:lstStyle/>
          <a:p>
            <a:pPr lvl="0">
              <a:spcBef>
                <a:spcPts val="0"/>
              </a:spcBef>
              <a:buNone/>
            </a:pPr>
            <a:r>
              <a:rPr lang="en"/>
              <a:t>Physical Education</a:t>
            </a:r>
          </a:p>
        </p:txBody>
      </p:sp>
      <p:sp>
        <p:nvSpPr>
          <p:cNvPr id="97" name="Shape 97"/>
          <p:cNvSpPr txBox="1"/>
          <p:nvPr>
            <p:ph idx="1" type="body"/>
          </p:nvPr>
        </p:nvSpPr>
        <p:spPr>
          <a:xfrm>
            <a:off x="457200" y="1200150"/>
            <a:ext cx="8229600" cy="3630300"/>
          </a:xfrm>
          <a:prstGeom prst="rect">
            <a:avLst/>
          </a:prstGeom>
          <a:ln cap="flat" cmpd="sng" w="9525">
            <a:solidFill>
              <a:srgbClr val="FF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rPr lang="en" sz="3000">
                <a:solidFill>
                  <a:srgbClr val="FFFF00"/>
                </a:solidFill>
              </a:rPr>
              <a:t>Focus</a:t>
            </a:r>
            <a:r>
              <a:rPr lang="en" sz="1100"/>
              <a:t>: </a:t>
            </a:r>
            <a:r>
              <a:rPr lang="en" sz="2400">
                <a:latin typeface="Tahoma"/>
                <a:ea typeface="Tahoma"/>
                <a:cs typeface="Tahoma"/>
                <a:sym typeface="Tahoma"/>
              </a:rPr>
              <a:t>The focus of Physical Education emphasizes fitness through the participation in lifelong physical activity. Students learn team strategies, good sportsmanship, and engage in competitive play. </a:t>
            </a:r>
          </a:p>
          <a:p>
            <a:pPr lvl="0" rtl="0">
              <a:spcBef>
                <a:spcPts val="0"/>
              </a:spcBef>
              <a:buNone/>
            </a:pPr>
            <a:r>
              <a:rPr lang="en">
                <a:solidFill>
                  <a:srgbClr val="FFFF00"/>
                </a:solidFill>
              </a:rPr>
              <a:t>Activities</a:t>
            </a:r>
            <a:r>
              <a:rPr lang="en" sz="1200"/>
              <a:t> : </a:t>
            </a:r>
            <a:r>
              <a:rPr lang="en" sz="2400">
                <a:latin typeface="Tahoma"/>
                <a:ea typeface="Tahoma"/>
                <a:cs typeface="Tahoma"/>
                <a:sym typeface="Tahoma"/>
              </a:rPr>
              <a:t>Physical activities include but not limited to soccer, football, basketball, volleyball, badminton, pickle ball, ping pong, hockey, track, softball, non-traditional games, and fitness training. The students are required to  participate in physical activities with the goal of improving health.</a:t>
            </a:r>
          </a:p>
          <a:p>
            <a:pPr lvl="0" rtl="0">
              <a:spcBef>
                <a:spcPts val="0"/>
              </a:spcBef>
              <a:buNone/>
            </a:pPr>
            <a:r>
              <a:t/>
            </a:r>
            <a:endParaRPr sz="1200"/>
          </a:p>
          <a:p>
            <a:pPr lvl="0" rtl="0">
              <a:spcBef>
                <a:spcPts val="0"/>
              </a:spcBef>
              <a:buNone/>
            </a:pPr>
            <a:r>
              <a:t/>
            </a:r>
            <a:endParaRPr sz="1100"/>
          </a:p>
          <a:p>
            <a:pPr lvl="0">
              <a:spcBef>
                <a:spcPts val="0"/>
              </a:spcBef>
              <a:buNone/>
            </a:pPr>
            <a:r>
              <a:t/>
            </a:r>
            <a:endParaRPr sz="3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Shape 102"/>
          <p:cNvSpPr txBox="1"/>
          <p:nvPr>
            <p:ph type="title"/>
          </p:nvPr>
        </p:nvSpPr>
        <p:spPr>
          <a:xfrm>
            <a:off x="457200" y="205978"/>
            <a:ext cx="6879600" cy="857400"/>
          </a:xfrm>
          <a:prstGeom prst="rect">
            <a:avLst/>
          </a:prstGeom>
        </p:spPr>
        <p:txBody>
          <a:bodyPr anchorCtr="0" anchor="b" bIns="91425" lIns="91425" rIns="91425" tIns="91425">
            <a:noAutofit/>
          </a:bodyPr>
          <a:lstStyle/>
          <a:p>
            <a:pPr lvl="0">
              <a:spcBef>
                <a:spcPts val="0"/>
              </a:spcBef>
              <a:buNone/>
            </a:pPr>
            <a:r>
              <a:rPr lang="en"/>
              <a:t>Art </a:t>
            </a:r>
          </a:p>
        </p:txBody>
      </p:sp>
      <p:sp>
        <p:nvSpPr>
          <p:cNvPr id="103" name="Shape 103"/>
          <p:cNvSpPr txBox="1"/>
          <p:nvPr>
            <p:ph idx="1" type="body"/>
          </p:nvPr>
        </p:nvSpPr>
        <p:spPr>
          <a:xfrm>
            <a:off x="457200" y="945800"/>
            <a:ext cx="8229600" cy="3630300"/>
          </a:xfrm>
          <a:prstGeom prst="rect">
            <a:avLst/>
          </a:prstGeom>
        </p:spPr>
        <p:txBody>
          <a:bodyPr anchorCtr="0" anchor="t" bIns="91425" lIns="91425" rIns="91425" tIns="91425">
            <a:noAutofit/>
          </a:bodyPr>
          <a:lstStyle/>
          <a:p>
            <a:pPr lvl="0" rtl="0">
              <a:spcBef>
                <a:spcPts val="0"/>
              </a:spcBef>
              <a:buNone/>
            </a:pPr>
            <a:r>
              <a:rPr lang="en">
                <a:solidFill>
                  <a:srgbClr val="FFFF00"/>
                </a:solidFill>
              </a:rPr>
              <a:t>Projects- </a:t>
            </a:r>
            <a:r>
              <a:rPr lang="en" sz="3000"/>
              <a:t>mandala,  gridded self-portrait, still life, zentangle rectangle, abstract circle, 3-D letter, additive clay sculpture, pop art poster, creative color wheel and  painted ceiling tiles.</a:t>
            </a:r>
          </a:p>
          <a:p>
            <a:pPr lvl="0">
              <a:spcBef>
                <a:spcPts val="0"/>
              </a:spcBef>
              <a:buNone/>
            </a:pPr>
            <a:r>
              <a:rPr lang="en">
                <a:solidFill>
                  <a:srgbClr val="FFFF00"/>
                </a:solidFill>
              </a:rPr>
              <a:t>Focus- </a:t>
            </a:r>
            <a:r>
              <a:rPr lang="en" sz="3000"/>
              <a:t>to expose students to different kinds of medium, culture and artists/art history while further developing their skills.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Shape 108"/>
          <p:cNvSpPr txBox="1"/>
          <p:nvPr>
            <p:ph type="title"/>
          </p:nvPr>
        </p:nvSpPr>
        <p:spPr>
          <a:xfrm>
            <a:off x="457200" y="205978"/>
            <a:ext cx="6879600" cy="857400"/>
          </a:xfrm>
          <a:prstGeom prst="rect">
            <a:avLst/>
          </a:prstGeom>
        </p:spPr>
        <p:txBody>
          <a:bodyPr anchorCtr="0" anchor="b" bIns="91425" lIns="91425" rIns="91425" tIns="91425">
            <a:noAutofit/>
          </a:bodyPr>
          <a:lstStyle/>
          <a:p>
            <a:pPr lvl="0">
              <a:spcBef>
                <a:spcPts val="0"/>
              </a:spcBef>
              <a:buNone/>
            </a:pPr>
            <a:r>
              <a:rPr lang="en"/>
              <a:t>Chorus</a:t>
            </a:r>
          </a:p>
        </p:txBody>
      </p:sp>
      <p:sp>
        <p:nvSpPr>
          <p:cNvPr id="109" name="Shape 109"/>
          <p:cNvSpPr txBox="1"/>
          <p:nvPr>
            <p:ph idx="1" type="body"/>
          </p:nvPr>
        </p:nvSpPr>
        <p:spPr>
          <a:xfrm>
            <a:off x="457200" y="1200150"/>
            <a:ext cx="8229600" cy="3630300"/>
          </a:xfrm>
          <a:prstGeom prst="rect">
            <a:avLst/>
          </a:prstGeom>
        </p:spPr>
        <p:txBody>
          <a:bodyPr anchorCtr="0" anchor="t" bIns="91425" lIns="91425" rIns="91425" tIns="91425">
            <a:noAutofit/>
          </a:bodyPr>
          <a:lstStyle/>
          <a:p>
            <a:pPr lvl="0">
              <a:spcBef>
                <a:spcPts val="0"/>
              </a:spcBef>
              <a:buNone/>
            </a:pPr>
            <a:r>
              <a:rPr lang="en"/>
              <a:t>Primary focus- Providing opportunities to foster well rounded young adults.  This ensemble learns and performs a variety of music from different time periods and cultures.</a:t>
            </a:r>
          </a:p>
          <a:p>
            <a:pPr lvl="0" rtl="0">
              <a:spcBef>
                <a:spcPts val="0"/>
              </a:spcBef>
              <a:buNone/>
            </a:pPr>
            <a:r>
              <a:rPr i="1" lang="en"/>
              <a:t>Fall Music Concert: Nov.13, 2017</a:t>
            </a:r>
          </a:p>
          <a:p>
            <a:pPr lvl="0" rtl="0">
              <a:spcBef>
                <a:spcPts val="0"/>
              </a:spcBef>
              <a:buNone/>
            </a:pPr>
            <a:r>
              <a:t/>
            </a:r>
            <a:endParaRPr/>
          </a:p>
          <a:p>
            <a:pPr lv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Shape 114"/>
          <p:cNvSpPr txBox="1"/>
          <p:nvPr>
            <p:ph type="title"/>
          </p:nvPr>
        </p:nvSpPr>
        <p:spPr>
          <a:xfrm>
            <a:off x="457200" y="205975"/>
            <a:ext cx="7311900" cy="857400"/>
          </a:xfrm>
          <a:prstGeom prst="rect">
            <a:avLst/>
          </a:prstGeom>
        </p:spPr>
        <p:txBody>
          <a:bodyPr anchorCtr="0" anchor="b" bIns="91425" lIns="91425" rIns="91425" tIns="91425">
            <a:noAutofit/>
          </a:bodyPr>
          <a:lstStyle/>
          <a:p>
            <a:pPr lvl="0" algn="ctr">
              <a:spcBef>
                <a:spcPts val="0"/>
              </a:spcBef>
              <a:buNone/>
            </a:pPr>
            <a:r>
              <a:rPr lang="en" sz="2400"/>
              <a:t>Band ~ For all Events and Schedules p</a:t>
            </a:r>
            <a:r>
              <a:rPr lang="en" sz="2400"/>
              <a:t>lease visit ~ </a:t>
            </a:r>
            <a:r>
              <a:rPr lang="en" sz="2400"/>
              <a:t>www.cms8band.weebly.com</a:t>
            </a:r>
          </a:p>
        </p:txBody>
      </p:sp>
      <p:sp>
        <p:nvSpPr>
          <p:cNvPr id="115" name="Shape 115"/>
          <p:cNvSpPr txBox="1"/>
          <p:nvPr>
            <p:ph idx="1" type="body"/>
          </p:nvPr>
        </p:nvSpPr>
        <p:spPr>
          <a:xfrm>
            <a:off x="457200" y="984325"/>
            <a:ext cx="8229600" cy="3845999"/>
          </a:xfrm>
          <a:prstGeom prst="rect">
            <a:avLst/>
          </a:prstGeom>
        </p:spPr>
        <p:txBody>
          <a:bodyPr anchorCtr="0" anchor="t" bIns="91425" lIns="91425" rIns="91425" tIns="91425">
            <a:noAutofit/>
          </a:bodyPr>
          <a:lstStyle/>
          <a:p>
            <a:pPr lvl="0" rtl="0">
              <a:spcBef>
                <a:spcPts val="0"/>
              </a:spcBef>
              <a:buNone/>
            </a:pPr>
            <a:r>
              <a:rPr b="1" i="1" lang="en" sz="1400" u="sng">
                <a:solidFill>
                  <a:srgbClr val="FFFFFF"/>
                </a:solidFill>
              </a:rPr>
              <a:t>Available Ensembles</a:t>
            </a:r>
          </a:p>
          <a:p>
            <a:pPr lvl="0" rtl="0">
              <a:spcBef>
                <a:spcPts val="0"/>
              </a:spcBef>
              <a:buNone/>
            </a:pPr>
            <a:r>
              <a:rPr b="1" lang="en" sz="1800">
                <a:solidFill>
                  <a:srgbClr val="FFFFFF"/>
                </a:solidFill>
              </a:rPr>
              <a:t>8th Grade Band</a:t>
            </a:r>
            <a:r>
              <a:rPr lang="en" sz="1800">
                <a:solidFill>
                  <a:srgbClr val="FFFFFF"/>
                </a:solidFill>
              </a:rPr>
              <a:t> rehearses as a part of the daily curriculum at Central Middle School and pull out lessons happen once a week on a rotating schedule. Students will be allowed one task day a week. </a:t>
            </a:r>
          </a:p>
          <a:p>
            <a:pPr lvl="0" rtl="0">
              <a:spcBef>
                <a:spcPts val="0"/>
              </a:spcBef>
              <a:buNone/>
            </a:pPr>
            <a:r>
              <a:t/>
            </a:r>
            <a:endParaRPr sz="1800">
              <a:solidFill>
                <a:srgbClr val="FFFFFF"/>
              </a:solidFill>
            </a:endParaRPr>
          </a:p>
          <a:p>
            <a:pPr lvl="0" rtl="0">
              <a:spcBef>
                <a:spcPts val="0"/>
              </a:spcBef>
              <a:buClr>
                <a:schemeClr val="dk1"/>
              </a:buClr>
              <a:buSzPct val="78571"/>
              <a:buFont typeface="Arial"/>
              <a:buNone/>
            </a:pPr>
            <a:r>
              <a:rPr b="1" lang="en" sz="1400">
                <a:solidFill>
                  <a:srgbClr val="FFFFFF"/>
                </a:solidFill>
              </a:rPr>
              <a:t>Plus</a:t>
            </a:r>
          </a:p>
          <a:p>
            <a:pPr lvl="0" rtl="0">
              <a:spcBef>
                <a:spcPts val="0"/>
              </a:spcBef>
              <a:buClr>
                <a:schemeClr val="dk1"/>
              </a:buClr>
              <a:buSzPct val="78571"/>
              <a:buFont typeface="Arial"/>
              <a:buNone/>
            </a:pPr>
            <a:r>
              <a:rPr lang="en" sz="1400">
                <a:solidFill>
                  <a:srgbClr val="FFFFFF"/>
                </a:solidFill>
              </a:rPr>
              <a:t>Many students show a keen desire to musically excel above the course of daily activities. To this end, </a:t>
            </a:r>
          </a:p>
          <a:p>
            <a:pPr lvl="0" rtl="0">
              <a:spcBef>
                <a:spcPts val="0"/>
              </a:spcBef>
              <a:buClr>
                <a:schemeClr val="dk1"/>
              </a:buClr>
              <a:buSzPct val="78571"/>
              <a:buFont typeface="Arial"/>
              <a:buNone/>
            </a:pPr>
            <a:r>
              <a:rPr lang="en" sz="1400">
                <a:solidFill>
                  <a:srgbClr val="FFFFFF"/>
                </a:solidFill>
              </a:rPr>
              <a:t>we offer these extracurricular opportunities for extended growth in musicianship.</a:t>
            </a:r>
          </a:p>
          <a:p>
            <a:pPr lvl="0" rtl="0">
              <a:spcBef>
                <a:spcPts val="0"/>
              </a:spcBef>
              <a:buNone/>
            </a:pPr>
            <a:r>
              <a:rPr b="1" lang="en" sz="1800">
                <a:solidFill>
                  <a:srgbClr val="FFFFFF"/>
                </a:solidFill>
              </a:rPr>
              <a:t>Jazz Band, ILMEA Auditions and Honor Band, NCJC Conference, Solo and Ensemble</a:t>
            </a:r>
          </a:p>
          <a:p>
            <a:pPr lvl="0">
              <a:spcBef>
                <a:spcPts val="0"/>
              </a:spcBef>
              <a:buClr>
                <a:schemeClr val="dk1"/>
              </a:buClr>
              <a:buSzPct val="61111"/>
              <a:buFont typeface="Arial"/>
              <a:buNone/>
            </a:pPr>
            <a:r>
              <a:t/>
            </a:r>
            <a:endParaRPr b="1" sz="1800">
              <a:solidFill>
                <a:srgbClr val="FFFFFF"/>
              </a:solidFill>
            </a:endParaRPr>
          </a:p>
          <a:p>
            <a:pPr lvl="0" rtl="0">
              <a:spcBef>
                <a:spcPts val="0"/>
              </a:spcBef>
              <a:buClr>
                <a:schemeClr val="dk1"/>
              </a:buClr>
              <a:buSzPct val="61111"/>
              <a:buFont typeface="Arial"/>
              <a:buNone/>
            </a:pPr>
            <a:r>
              <a:rPr b="1" lang="en" sz="1800">
                <a:solidFill>
                  <a:srgbClr val="FFFFFF"/>
                </a:solidFill>
              </a:rPr>
              <a:t>Focus</a:t>
            </a:r>
            <a:r>
              <a:rPr lang="en" sz="1800">
                <a:solidFill>
                  <a:srgbClr val="FFFFFF"/>
                </a:solidFill>
              </a:rPr>
              <a:t>: Students will develop a deeper understanding of our global society and how to achieve harmony with themselves and other, while fostering an appreciation of music that will last throughout their lives.</a:t>
            </a:r>
            <a:r>
              <a:rPr lang="en" sz="1800">
                <a:solidFill>
                  <a:srgbClr val="000000"/>
                </a:solidFill>
              </a:rPr>
              <a:t> </a:t>
            </a:r>
          </a:p>
          <a:p>
            <a:pPr lvl="0">
              <a:spcBef>
                <a:spcPts val="0"/>
              </a:spcBef>
              <a:buNone/>
            </a:pPr>
            <a:r>
              <a:t/>
            </a:r>
            <a:endParaRPr sz="100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296025" y="111100"/>
            <a:ext cx="5562900" cy="567300"/>
          </a:xfrm>
          <a:prstGeom prst="rect">
            <a:avLst/>
          </a:prstGeom>
        </p:spPr>
        <p:txBody>
          <a:bodyPr anchorCtr="0" anchor="b" bIns="91425" lIns="91425" rIns="91425" tIns="91425">
            <a:noAutofit/>
          </a:bodyPr>
          <a:lstStyle/>
          <a:p>
            <a:pPr lvl="0">
              <a:spcBef>
                <a:spcPts val="0"/>
              </a:spcBef>
              <a:buNone/>
            </a:pPr>
            <a:r>
              <a:rPr lang="en"/>
              <a:t>Spanish 1 &amp; German 1</a:t>
            </a:r>
          </a:p>
        </p:txBody>
      </p:sp>
      <p:sp>
        <p:nvSpPr>
          <p:cNvPr id="121" name="Shape 121"/>
          <p:cNvSpPr txBox="1"/>
          <p:nvPr>
            <p:ph idx="1" type="body"/>
          </p:nvPr>
        </p:nvSpPr>
        <p:spPr>
          <a:xfrm>
            <a:off x="197350" y="542725"/>
            <a:ext cx="8946600" cy="4533300"/>
          </a:xfrm>
          <a:prstGeom prst="rect">
            <a:avLst/>
          </a:prstGeom>
        </p:spPr>
        <p:txBody>
          <a:bodyPr anchorCtr="0" anchor="t" bIns="91425" lIns="91425" rIns="91425" tIns="91425">
            <a:noAutofit/>
          </a:bodyPr>
          <a:lstStyle/>
          <a:p>
            <a:pPr lvl="0" rtl="0">
              <a:spcBef>
                <a:spcPts val="0"/>
              </a:spcBef>
              <a:buNone/>
            </a:pPr>
            <a:r>
              <a:rPr b="1" lang="en" sz="2900" u="sng">
                <a:solidFill>
                  <a:srgbClr val="FFCC00"/>
                </a:solidFill>
              </a:rPr>
              <a:t>Focus</a:t>
            </a:r>
            <a:r>
              <a:rPr b="1" lang="en" sz="2900">
                <a:solidFill>
                  <a:srgbClr val="FFCC00"/>
                </a:solidFill>
              </a:rPr>
              <a:t>:</a:t>
            </a:r>
            <a:r>
              <a:rPr lang="en" sz="2900">
                <a:solidFill>
                  <a:srgbClr val="FFCC00"/>
                </a:solidFill>
              </a:rPr>
              <a:t> Develop reading, writing, listening, and speaking abilities in target language </a:t>
            </a:r>
          </a:p>
          <a:p>
            <a:pPr indent="-412750" lvl="0" marL="457200" rtl="0">
              <a:spcBef>
                <a:spcPts val="0"/>
              </a:spcBef>
              <a:buClr>
                <a:srgbClr val="FFCC00"/>
              </a:buClr>
              <a:buSzPct val="100000"/>
              <a:buChar char="-"/>
            </a:pPr>
            <a:r>
              <a:rPr lang="en" sz="2900">
                <a:solidFill>
                  <a:srgbClr val="FFCC00"/>
                </a:solidFill>
              </a:rPr>
              <a:t>Identical structure and expectations as Beginner/Introductory Level 1 courses at CHS </a:t>
            </a:r>
          </a:p>
          <a:p>
            <a:pPr indent="-412750" lvl="0" marL="457200" rtl="0">
              <a:spcBef>
                <a:spcPts val="0"/>
              </a:spcBef>
              <a:buClr>
                <a:srgbClr val="FFCC00"/>
              </a:buClr>
              <a:buSzPct val="100000"/>
              <a:buChar char="-"/>
            </a:pPr>
            <a:r>
              <a:rPr lang="en" sz="2900">
                <a:solidFill>
                  <a:srgbClr val="FFCC00"/>
                </a:solidFill>
              </a:rPr>
              <a:t> Hundreds of new vocabulary words </a:t>
            </a:r>
          </a:p>
          <a:p>
            <a:pPr indent="-412750" lvl="0" marL="457200" rtl="0">
              <a:spcBef>
                <a:spcPts val="0"/>
              </a:spcBef>
              <a:buClr>
                <a:srgbClr val="FFCC00"/>
              </a:buClr>
              <a:buSzPct val="100000"/>
              <a:buChar char="-"/>
            </a:pPr>
            <a:r>
              <a:rPr lang="en" sz="2900">
                <a:solidFill>
                  <a:srgbClr val="FFCC00"/>
                </a:solidFill>
              </a:rPr>
              <a:t> Basic grammar </a:t>
            </a:r>
          </a:p>
          <a:p>
            <a:pPr indent="-412750" lvl="0" marL="457200" rtl="0">
              <a:spcBef>
                <a:spcPts val="0"/>
              </a:spcBef>
              <a:buClr>
                <a:srgbClr val="FFCC00"/>
              </a:buClr>
              <a:buSzPct val="100000"/>
              <a:buChar char="-"/>
            </a:pPr>
            <a:r>
              <a:rPr lang="en" sz="2900">
                <a:solidFill>
                  <a:srgbClr val="FFCC00"/>
                </a:solidFill>
              </a:rPr>
              <a:t> Culture of Spanish- or German-speaking countries.</a:t>
            </a:r>
          </a:p>
          <a:p>
            <a:pPr lvl="0">
              <a:spcBef>
                <a:spcPts val="0"/>
              </a:spcBef>
              <a:buNone/>
            </a:pPr>
            <a:r>
              <a:rPr i="1" lang="en" sz="2400">
                <a:solidFill>
                  <a:srgbClr val="FFF7A9"/>
                </a:solidFill>
              </a:rPr>
              <a:t>Topics include basic conversation, numbers, alphabet, dates &amp; times, school &amp; home life, food &amp; restaurant, sports &amp; hobbies.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457200" y="205978"/>
            <a:ext cx="6879600" cy="857400"/>
          </a:xfrm>
          <a:prstGeom prst="rect">
            <a:avLst/>
          </a:prstGeom>
        </p:spPr>
        <p:txBody>
          <a:bodyPr anchorCtr="0" anchor="b" bIns="91425" lIns="91425" rIns="91425" tIns="91425">
            <a:noAutofit/>
          </a:bodyPr>
          <a:lstStyle/>
          <a:p>
            <a:pPr lvl="0" rtl="0">
              <a:spcBef>
                <a:spcPts val="0"/>
              </a:spcBef>
              <a:buNone/>
            </a:pPr>
            <a:r>
              <a:rPr lang="en"/>
              <a:t>Computer Technology</a:t>
            </a:r>
          </a:p>
        </p:txBody>
      </p:sp>
      <p:sp>
        <p:nvSpPr>
          <p:cNvPr id="127" name="Shape 127"/>
          <p:cNvSpPr txBox="1"/>
          <p:nvPr>
            <p:ph idx="1" type="body"/>
          </p:nvPr>
        </p:nvSpPr>
        <p:spPr>
          <a:xfrm>
            <a:off x="457200" y="1200150"/>
            <a:ext cx="8229600" cy="3630300"/>
          </a:xfrm>
          <a:prstGeom prst="rect">
            <a:avLst/>
          </a:prstGeom>
          <a:ln cap="flat" cmpd="sng" w="9525">
            <a:solidFill>
              <a:srgbClr val="00FFFF"/>
            </a:solidFill>
            <a:prstDash val="solid"/>
            <a:round/>
            <a:headEnd len="med" w="med" type="none"/>
            <a:tailEnd len="med" w="med" type="none"/>
          </a:ln>
        </p:spPr>
        <p:txBody>
          <a:bodyPr anchorCtr="0" anchor="t" bIns="91425" lIns="91425" rIns="91425" tIns="91425">
            <a:noAutofit/>
          </a:bodyPr>
          <a:lstStyle/>
          <a:p>
            <a:pPr lvl="0" rtl="0">
              <a:spcBef>
                <a:spcPts val="0"/>
              </a:spcBef>
              <a:buNone/>
            </a:pPr>
            <a:r>
              <a:rPr lang="en" sz="3000">
                <a:solidFill>
                  <a:srgbClr val="FFFF00"/>
                </a:solidFill>
              </a:rPr>
              <a:t>Focus</a:t>
            </a:r>
            <a:r>
              <a:rPr lang="en" sz="1100"/>
              <a:t>: </a:t>
            </a:r>
          </a:p>
          <a:p>
            <a:pPr lvl="0" rtl="0">
              <a:spcBef>
                <a:spcPts val="0"/>
              </a:spcBef>
              <a:buClr>
                <a:schemeClr val="dk1"/>
              </a:buClr>
              <a:buSzPct val="61111"/>
              <a:buFont typeface="Arial"/>
              <a:buNone/>
            </a:pPr>
            <a:r>
              <a:rPr lang="en" sz="1800">
                <a:solidFill>
                  <a:srgbClr val="FFFFFF"/>
                </a:solidFill>
              </a:rPr>
              <a:t>I know what you are thinking: </a:t>
            </a:r>
            <a:r>
              <a:rPr i="1" lang="en" sz="1800">
                <a:solidFill>
                  <a:srgbClr val="FFFFFF"/>
                </a:solidFill>
              </a:rPr>
              <a:t>Another computer class?!</a:t>
            </a:r>
            <a:r>
              <a:rPr lang="en" sz="1800">
                <a:solidFill>
                  <a:srgbClr val="FFFFFF"/>
                </a:solidFill>
              </a:rPr>
              <a:t> However, this course is unique, in that it develops the skills you need for the </a:t>
            </a:r>
            <a:r>
              <a:rPr i="1" lang="en" sz="1800">
                <a:solidFill>
                  <a:srgbClr val="FFFFFF"/>
                </a:solidFill>
              </a:rPr>
              <a:t>IC3 Living Online Certification Exam</a:t>
            </a:r>
            <a:r>
              <a:rPr lang="en" sz="1800">
                <a:solidFill>
                  <a:srgbClr val="FFFFFF"/>
                </a:solidFill>
              </a:rPr>
              <a:t>. Certification shows potential employers that you have entry level computer and Internet abilities. In addition, you make yourself marketable and potential employers are willing to pay more money for your services! And who wouldn’t want to make more money?!</a:t>
            </a:r>
          </a:p>
          <a:p>
            <a:pPr lvl="0" rtl="0">
              <a:spcBef>
                <a:spcPts val="0"/>
              </a:spcBef>
              <a:buNone/>
            </a:pPr>
            <a:r>
              <a:rPr lang="en">
                <a:solidFill>
                  <a:srgbClr val="FFFF00"/>
                </a:solidFill>
              </a:rPr>
              <a:t>Projects</a:t>
            </a:r>
            <a:r>
              <a:rPr lang="en" sz="1200"/>
              <a:t>: </a:t>
            </a:r>
          </a:p>
          <a:p>
            <a:pPr lvl="0" rtl="0">
              <a:spcBef>
                <a:spcPts val="0"/>
              </a:spcBef>
              <a:buNone/>
            </a:pPr>
            <a:r>
              <a:rPr lang="en" sz="1800"/>
              <a:t>Word, Excel, PowerPoint Based: Students will learn about and implement all the bells and whistles.</a:t>
            </a:r>
          </a:p>
          <a:p>
            <a:pPr lvl="0" rtl="0">
              <a:spcBef>
                <a:spcPts val="0"/>
              </a:spcBef>
              <a:buNone/>
            </a:pPr>
            <a:r>
              <a:t/>
            </a:r>
            <a:endParaRPr sz="1100"/>
          </a:p>
          <a:p>
            <a:pPr lvl="0" rtl="0">
              <a:spcBef>
                <a:spcPts val="0"/>
              </a:spcBef>
              <a:buNone/>
            </a:pPr>
            <a:r>
              <a:t/>
            </a:r>
            <a:endParaRPr sz="30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Shape 132"/>
          <p:cNvSpPr txBox="1"/>
          <p:nvPr>
            <p:ph type="title"/>
          </p:nvPr>
        </p:nvSpPr>
        <p:spPr>
          <a:xfrm>
            <a:off x="457200" y="205978"/>
            <a:ext cx="6879600" cy="857400"/>
          </a:xfrm>
          <a:prstGeom prst="rect">
            <a:avLst/>
          </a:prstGeom>
        </p:spPr>
        <p:txBody>
          <a:bodyPr anchorCtr="0" anchor="b" bIns="91425" lIns="91425" rIns="91425" tIns="91425">
            <a:noAutofit/>
          </a:bodyPr>
          <a:lstStyle/>
          <a:p>
            <a:pPr lvl="0" rtl="0">
              <a:spcBef>
                <a:spcPts val="0"/>
              </a:spcBef>
              <a:buNone/>
            </a:pPr>
            <a:r>
              <a:rPr lang="en"/>
              <a:t>CTE Capstone</a:t>
            </a:r>
          </a:p>
        </p:txBody>
      </p:sp>
      <p:sp>
        <p:nvSpPr>
          <p:cNvPr id="133" name="Shape 133"/>
          <p:cNvSpPr txBox="1"/>
          <p:nvPr>
            <p:ph idx="1" type="body"/>
          </p:nvPr>
        </p:nvSpPr>
        <p:spPr>
          <a:xfrm>
            <a:off x="457200" y="1200150"/>
            <a:ext cx="8229600" cy="3630300"/>
          </a:xfrm>
          <a:prstGeom prst="rect">
            <a:avLst/>
          </a:prstGeom>
          <a:ln cap="flat" cmpd="sng" w="9525">
            <a:solidFill>
              <a:srgbClr val="00FFFF"/>
            </a:solidFill>
            <a:prstDash val="solid"/>
            <a:round/>
            <a:headEnd len="med" w="med" type="none"/>
            <a:tailEnd len="med" w="med" type="none"/>
          </a:ln>
        </p:spPr>
        <p:txBody>
          <a:bodyPr anchorCtr="0" anchor="t" bIns="91425" lIns="91425" rIns="91425" tIns="91425">
            <a:noAutofit/>
          </a:bodyPr>
          <a:lstStyle/>
          <a:p>
            <a:pPr lvl="0" rtl="0">
              <a:spcBef>
                <a:spcPts val="0"/>
              </a:spcBef>
              <a:buNone/>
            </a:pPr>
            <a:r>
              <a:rPr lang="en" sz="3000">
                <a:solidFill>
                  <a:srgbClr val="FFFF00"/>
                </a:solidFill>
              </a:rPr>
              <a:t>Focus</a:t>
            </a:r>
            <a:r>
              <a:rPr lang="en" sz="1100"/>
              <a:t>: </a:t>
            </a:r>
          </a:p>
          <a:p>
            <a:pPr lvl="0" rtl="0">
              <a:spcBef>
                <a:spcPts val="0"/>
              </a:spcBef>
              <a:buNone/>
            </a:pPr>
            <a:r>
              <a:rPr lang="en" sz="1800"/>
              <a:t>This content in the course will cover all CTE areas: Engineering, Family Consumer Science, Agriculture Science, Health Occupations, and Business. Students will use drafting software, Interior Design techniques. They will perform experiments related to alternative forms of energy and careers in the health field. Finally, what course would be complete without a splash of best practice Business techniques. </a:t>
            </a:r>
          </a:p>
          <a:p>
            <a:pPr lvl="0" rtl="0">
              <a:spcBef>
                <a:spcPts val="0"/>
              </a:spcBef>
              <a:buNone/>
            </a:pPr>
            <a:r>
              <a:rPr lang="en">
                <a:solidFill>
                  <a:srgbClr val="FFFF00"/>
                </a:solidFill>
              </a:rPr>
              <a:t>Projects</a:t>
            </a:r>
            <a:r>
              <a:rPr lang="en" sz="1200"/>
              <a:t>: </a:t>
            </a:r>
          </a:p>
          <a:p>
            <a:pPr lvl="0" rtl="0">
              <a:spcBef>
                <a:spcPts val="0"/>
              </a:spcBef>
              <a:buNone/>
            </a:pPr>
            <a:r>
              <a:rPr lang="en" sz="1800"/>
              <a:t>Drafting, Ag Science Wind Energy Experiments, Health Occs/FACS Research, Business Practice</a:t>
            </a:r>
          </a:p>
          <a:p>
            <a:pPr lvl="0" rtl="0">
              <a:spcBef>
                <a:spcPts val="0"/>
              </a:spcBef>
              <a:buNone/>
            </a:pPr>
            <a:r>
              <a:t/>
            </a:r>
            <a:endParaRPr sz="1200"/>
          </a:p>
          <a:p>
            <a:pPr lvl="0" rtl="0">
              <a:spcBef>
                <a:spcPts val="0"/>
              </a:spcBef>
              <a:buNone/>
            </a:pPr>
            <a:r>
              <a:t/>
            </a:r>
            <a:endParaRPr sz="1100"/>
          </a:p>
          <a:p>
            <a:pPr lvl="0" rtl="0">
              <a:spcBef>
                <a:spcPts val="0"/>
              </a:spcBef>
              <a:buNone/>
            </a:pPr>
            <a:r>
              <a:t/>
            </a:r>
            <a:endParaRPr sz="3000"/>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eps">
  <a:themeElements>
    <a:clrScheme name="Custom 462">
      <a:dk1>
        <a:srgbClr val="000000"/>
      </a:dk1>
      <a:lt1>
        <a:srgbClr val="FFFFFF"/>
      </a:lt1>
      <a:dk2>
        <a:srgbClr val="1F497D"/>
      </a:dk2>
      <a:lt2>
        <a:srgbClr val="EEECE1"/>
      </a:lt2>
      <a:accent1>
        <a:srgbClr val="FFD80C"/>
      </a:accent1>
      <a:accent2>
        <a:srgbClr val="CD108C"/>
      </a:accent2>
      <a:accent3>
        <a:srgbClr val="0990DB"/>
      </a:accent3>
      <a:accent4>
        <a:srgbClr val="AAAAAA"/>
      </a:accent4>
      <a:accent5>
        <a:srgbClr val="C3F180"/>
      </a:accent5>
      <a:accent6>
        <a:srgbClr val="FF986D"/>
      </a:accent6>
      <a:hlink>
        <a:srgbClr val="ABABAB"/>
      </a:hlink>
      <a:folHlink>
        <a:srgbClr val="6666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